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9" r:id="rId13"/>
    <p:sldId id="267" r:id="rId14"/>
    <p:sldId id="265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8BACA-908C-4CAD-9F51-356B8B23E239}" v="19" dt="2024-10-01T13:00:06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gitta Loconte" userId="ecb12dc6933f81f2" providerId="LiveId" clId="{99A8BACA-908C-4CAD-9F51-356B8B23E239}"/>
    <pc:docChg chg="custSel addSld modSld sldOrd">
      <pc:chgData name="Brigitta Loconte" userId="ecb12dc6933f81f2" providerId="LiveId" clId="{99A8BACA-908C-4CAD-9F51-356B8B23E239}" dt="2024-10-03T08:07:46.520" v="7001" actId="20577"/>
      <pc:docMkLst>
        <pc:docMk/>
      </pc:docMkLst>
      <pc:sldChg chg="modSp mod">
        <pc:chgData name="Brigitta Loconte" userId="ecb12dc6933f81f2" providerId="LiveId" clId="{99A8BACA-908C-4CAD-9F51-356B8B23E239}" dt="2024-09-05T11:55:55.064" v="225" actId="20577"/>
        <pc:sldMkLst>
          <pc:docMk/>
          <pc:sldMk cId="3591981743" sldId="256"/>
        </pc:sldMkLst>
        <pc:spChg chg="mod">
          <ac:chgData name="Brigitta Loconte" userId="ecb12dc6933f81f2" providerId="LiveId" clId="{99A8BACA-908C-4CAD-9F51-356B8B23E239}" dt="2024-09-05T11:55:45.713" v="213" actId="13926"/>
          <ac:spMkLst>
            <pc:docMk/>
            <pc:sldMk cId="3591981743" sldId="256"/>
            <ac:spMk id="2" creationId="{531B1CD2-54C7-6F4F-0E96-8DBF9C51411A}"/>
          </ac:spMkLst>
        </pc:spChg>
        <pc:spChg chg="mod">
          <ac:chgData name="Brigitta Loconte" userId="ecb12dc6933f81f2" providerId="LiveId" clId="{99A8BACA-908C-4CAD-9F51-356B8B23E239}" dt="2024-09-05T11:55:55.064" v="225" actId="20577"/>
          <ac:spMkLst>
            <pc:docMk/>
            <pc:sldMk cId="3591981743" sldId="256"/>
            <ac:spMk id="3" creationId="{6C4EEEC4-792D-29CD-18C0-A8F8771E54E6}"/>
          </ac:spMkLst>
        </pc:spChg>
      </pc:sldChg>
      <pc:sldChg chg="addSp modSp new mod">
        <pc:chgData name="Brigitta Loconte" userId="ecb12dc6933f81f2" providerId="LiveId" clId="{99A8BACA-908C-4CAD-9F51-356B8B23E239}" dt="2024-10-03T07:52:04.918" v="6861" actId="20577"/>
        <pc:sldMkLst>
          <pc:docMk/>
          <pc:sldMk cId="1971147583" sldId="257"/>
        </pc:sldMkLst>
        <pc:spChg chg="add mod">
          <ac:chgData name="Brigitta Loconte" userId="ecb12dc6933f81f2" providerId="LiveId" clId="{99A8BACA-908C-4CAD-9F51-356B8B23E239}" dt="2024-09-05T12:04:35.356" v="518" actId="255"/>
          <ac:spMkLst>
            <pc:docMk/>
            <pc:sldMk cId="1971147583" sldId="257"/>
            <ac:spMk id="2" creationId="{F3CF50BC-E261-248C-1E8B-1DE45BDD4344}"/>
          </ac:spMkLst>
        </pc:spChg>
        <pc:spChg chg="add mod">
          <ac:chgData name="Brigitta Loconte" userId="ecb12dc6933f81f2" providerId="LiveId" clId="{99A8BACA-908C-4CAD-9F51-356B8B23E239}" dt="2024-10-03T07:52:04.918" v="6861" actId="20577"/>
          <ac:spMkLst>
            <pc:docMk/>
            <pc:sldMk cId="1971147583" sldId="257"/>
            <ac:spMk id="3" creationId="{76294C45-357D-8EAB-6349-B44C1FBBCE06}"/>
          </ac:spMkLst>
        </pc:spChg>
      </pc:sldChg>
      <pc:sldChg chg="addSp modSp new mod">
        <pc:chgData name="Brigitta Loconte" userId="ecb12dc6933f81f2" providerId="LiveId" clId="{99A8BACA-908C-4CAD-9F51-356B8B23E239}" dt="2024-10-01T07:57:10.168" v="5405" actId="20577"/>
        <pc:sldMkLst>
          <pc:docMk/>
          <pc:sldMk cId="2740891868" sldId="258"/>
        </pc:sldMkLst>
        <pc:spChg chg="add mod">
          <ac:chgData name="Brigitta Loconte" userId="ecb12dc6933f81f2" providerId="LiveId" clId="{99A8BACA-908C-4CAD-9F51-356B8B23E239}" dt="2024-10-01T07:57:10.168" v="5405" actId="20577"/>
          <ac:spMkLst>
            <pc:docMk/>
            <pc:sldMk cId="2740891868" sldId="258"/>
            <ac:spMk id="2" creationId="{FDD60D45-B948-51CD-CBAA-829169BA3EE3}"/>
          </ac:spMkLst>
        </pc:spChg>
      </pc:sldChg>
      <pc:sldChg chg="addSp modSp new mod">
        <pc:chgData name="Brigitta Loconte" userId="ecb12dc6933f81f2" providerId="LiveId" clId="{99A8BACA-908C-4CAD-9F51-356B8B23E239}" dt="2024-10-01T08:09:19.859" v="5876" actId="20577"/>
        <pc:sldMkLst>
          <pc:docMk/>
          <pc:sldMk cId="4065567856" sldId="259"/>
        </pc:sldMkLst>
        <pc:spChg chg="add mod">
          <ac:chgData name="Brigitta Loconte" userId="ecb12dc6933f81f2" providerId="LiveId" clId="{99A8BACA-908C-4CAD-9F51-356B8B23E239}" dt="2024-10-01T08:09:19.859" v="5876" actId="20577"/>
          <ac:spMkLst>
            <pc:docMk/>
            <pc:sldMk cId="4065567856" sldId="259"/>
            <ac:spMk id="2" creationId="{8D0CD438-0CEF-FE46-2F57-2B3074E03335}"/>
          </ac:spMkLst>
        </pc:spChg>
      </pc:sldChg>
      <pc:sldChg chg="addSp delSp modSp new mod">
        <pc:chgData name="Brigitta Loconte" userId="ecb12dc6933f81f2" providerId="LiveId" clId="{99A8BACA-908C-4CAD-9F51-356B8B23E239}" dt="2024-09-05T12:25:17.211" v="1636" actId="115"/>
        <pc:sldMkLst>
          <pc:docMk/>
          <pc:sldMk cId="1075429119" sldId="260"/>
        </pc:sldMkLst>
        <pc:spChg chg="add del mod">
          <ac:chgData name="Brigitta Loconte" userId="ecb12dc6933f81f2" providerId="LiveId" clId="{99A8BACA-908C-4CAD-9F51-356B8B23E239}" dt="2024-09-05T12:22:08.331" v="1453"/>
          <ac:spMkLst>
            <pc:docMk/>
            <pc:sldMk cId="1075429119" sldId="260"/>
            <ac:spMk id="2" creationId="{95FE61D2-2C22-C858-E193-58E55A8B42AA}"/>
          </ac:spMkLst>
        </pc:spChg>
        <pc:spChg chg="add del mod">
          <ac:chgData name="Brigitta Loconte" userId="ecb12dc6933f81f2" providerId="LiveId" clId="{99A8BACA-908C-4CAD-9F51-356B8B23E239}" dt="2024-09-05T12:22:50.056" v="1461"/>
          <ac:spMkLst>
            <pc:docMk/>
            <pc:sldMk cId="1075429119" sldId="260"/>
            <ac:spMk id="3" creationId="{B674B27C-232D-3DE8-483B-4E1DF7C6CE9A}"/>
          </ac:spMkLst>
        </pc:spChg>
        <pc:spChg chg="add mod">
          <ac:chgData name="Brigitta Loconte" userId="ecb12dc6933f81f2" providerId="LiveId" clId="{99A8BACA-908C-4CAD-9F51-356B8B23E239}" dt="2024-09-05T12:25:17.211" v="1636" actId="115"/>
          <ac:spMkLst>
            <pc:docMk/>
            <pc:sldMk cId="1075429119" sldId="260"/>
            <ac:spMk id="4" creationId="{506EBAE0-7644-89CF-1196-3A00219E89C6}"/>
          </ac:spMkLst>
        </pc:spChg>
      </pc:sldChg>
      <pc:sldChg chg="addSp modSp new mod">
        <pc:chgData name="Brigitta Loconte" userId="ecb12dc6933f81f2" providerId="LiveId" clId="{99A8BACA-908C-4CAD-9F51-356B8B23E239}" dt="2024-10-01T08:11:40.994" v="5971" actId="20577"/>
        <pc:sldMkLst>
          <pc:docMk/>
          <pc:sldMk cId="2954915881" sldId="261"/>
        </pc:sldMkLst>
        <pc:spChg chg="add mod">
          <ac:chgData name="Brigitta Loconte" userId="ecb12dc6933f81f2" providerId="LiveId" clId="{99A8BACA-908C-4CAD-9F51-356B8B23E239}" dt="2024-10-01T08:11:40.994" v="5971" actId="20577"/>
          <ac:spMkLst>
            <pc:docMk/>
            <pc:sldMk cId="2954915881" sldId="261"/>
            <ac:spMk id="2" creationId="{C833C802-3C9D-7FC3-3252-6B653AD154B0}"/>
          </ac:spMkLst>
        </pc:spChg>
      </pc:sldChg>
      <pc:sldChg chg="addSp modSp new mod">
        <pc:chgData name="Brigitta Loconte" userId="ecb12dc6933f81f2" providerId="LiveId" clId="{99A8BACA-908C-4CAD-9F51-356B8B23E239}" dt="2024-10-01T12:58:39.646" v="6800" actId="20577"/>
        <pc:sldMkLst>
          <pc:docMk/>
          <pc:sldMk cId="3959975192" sldId="262"/>
        </pc:sldMkLst>
        <pc:spChg chg="add mod">
          <ac:chgData name="Brigitta Loconte" userId="ecb12dc6933f81f2" providerId="LiveId" clId="{99A8BACA-908C-4CAD-9F51-356B8B23E239}" dt="2024-10-01T12:58:39.646" v="6800" actId="20577"/>
          <ac:spMkLst>
            <pc:docMk/>
            <pc:sldMk cId="3959975192" sldId="262"/>
            <ac:spMk id="2" creationId="{991F0D40-D1CF-B393-77FE-A34DC4C2AD3B}"/>
          </ac:spMkLst>
        </pc:spChg>
      </pc:sldChg>
      <pc:sldChg chg="addSp modSp new mod">
        <pc:chgData name="Brigitta Loconte" userId="ecb12dc6933f81f2" providerId="LiveId" clId="{99A8BACA-908C-4CAD-9F51-356B8B23E239}" dt="2024-10-01T08:12:26.078" v="6089" actId="20577"/>
        <pc:sldMkLst>
          <pc:docMk/>
          <pc:sldMk cId="1413244812" sldId="263"/>
        </pc:sldMkLst>
        <pc:spChg chg="add mod">
          <ac:chgData name="Brigitta Loconte" userId="ecb12dc6933f81f2" providerId="LiveId" clId="{99A8BACA-908C-4CAD-9F51-356B8B23E239}" dt="2024-10-01T08:12:26.078" v="6089" actId="20577"/>
          <ac:spMkLst>
            <pc:docMk/>
            <pc:sldMk cId="1413244812" sldId="263"/>
            <ac:spMk id="2" creationId="{6FA050C8-9646-77E4-59A0-2A036DDEF71C}"/>
          </ac:spMkLst>
        </pc:spChg>
      </pc:sldChg>
      <pc:sldChg chg="addSp modSp new mod">
        <pc:chgData name="Brigitta Loconte" userId="ecb12dc6933f81f2" providerId="LiveId" clId="{99A8BACA-908C-4CAD-9F51-356B8B23E239}" dt="2024-10-01T08:13:51.749" v="6185" actId="20577"/>
        <pc:sldMkLst>
          <pc:docMk/>
          <pc:sldMk cId="3982955976" sldId="264"/>
        </pc:sldMkLst>
        <pc:spChg chg="add mod">
          <ac:chgData name="Brigitta Loconte" userId="ecb12dc6933f81f2" providerId="LiveId" clId="{99A8BACA-908C-4CAD-9F51-356B8B23E239}" dt="2024-10-01T08:13:51.749" v="6185" actId="20577"/>
          <ac:spMkLst>
            <pc:docMk/>
            <pc:sldMk cId="3982955976" sldId="264"/>
            <ac:spMk id="2" creationId="{05938744-18E7-3967-D7C4-624F78D1C75E}"/>
          </ac:spMkLst>
        </pc:spChg>
      </pc:sldChg>
      <pc:sldChg chg="addSp modSp new mod ord">
        <pc:chgData name="Brigitta Loconte" userId="ecb12dc6933f81f2" providerId="LiveId" clId="{99A8BACA-908C-4CAD-9F51-356B8B23E239}" dt="2024-10-01T08:19:44.012" v="6490"/>
        <pc:sldMkLst>
          <pc:docMk/>
          <pc:sldMk cId="2428658897" sldId="265"/>
        </pc:sldMkLst>
        <pc:spChg chg="add mod">
          <ac:chgData name="Brigitta Loconte" userId="ecb12dc6933f81f2" providerId="LiveId" clId="{99A8BACA-908C-4CAD-9F51-356B8B23E239}" dt="2024-10-01T08:15:07.514" v="6300" actId="20577"/>
          <ac:spMkLst>
            <pc:docMk/>
            <pc:sldMk cId="2428658897" sldId="265"/>
            <ac:spMk id="2" creationId="{58FBC660-1553-FFCC-F619-098FD72E59BA}"/>
          </ac:spMkLst>
        </pc:spChg>
      </pc:sldChg>
      <pc:sldChg chg="addSp modSp new mod ord">
        <pc:chgData name="Brigitta Loconte" userId="ecb12dc6933f81f2" providerId="LiveId" clId="{99A8BACA-908C-4CAD-9F51-356B8B23E239}" dt="2024-10-01T08:23:48.319" v="6600" actId="20577"/>
        <pc:sldMkLst>
          <pc:docMk/>
          <pc:sldMk cId="3316422343" sldId="266"/>
        </pc:sldMkLst>
        <pc:spChg chg="add mod">
          <ac:chgData name="Brigitta Loconte" userId="ecb12dc6933f81f2" providerId="LiveId" clId="{99A8BACA-908C-4CAD-9F51-356B8B23E239}" dt="2024-10-01T08:23:48.319" v="6600" actId="20577"/>
          <ac:spMkLst>
            <pc:docMk/>
            <pc:sldMk cId="3316422343" sldId="266"/>
            <ac:spMk id="2" creationId="{9C31C70C-F5DA-7DC0-B12C-1B7D1604D79A}"/>
          </ac:spMkLst>
        </pc:spChg>
      </pc:sldChg>
      <pc:sldChg chg="new">
        <pc:chgData name="Brigitta Loconte" userId="ecb12dc6933f81f2" providerId="LiveId" clId="{99A8BACA-908C-4CAD-9F51-356B8B23E239}" dt="2024-09-12T08:47:53.950" v="4741" actId="680"/>
        <pc:sldMkLst>
          <pc:docMk/>
          <pc:sldMk cId="1954679258" sldId="267"/>
        </pc:sldMkLst>
      </pc:sldChg>
      <pc:sldChg chg="addSp modSp new mod">
        <pc:chgData name="Brigitta Loconte" userId="ecb12dc6933f81f2" providerId="LiveId" clId="{99A8BACA-908C-4CAD-9F51-356B8B23E239}" dt="2024-10-01T07:56:35.744" v="5354" actId="20577"/>
        <pc:sldMkLst>
          <pc:docMk/>
          <pc:sldMk cId="3212614736" sldId="268"/>
        </pc:sldMkLst>
        <pc:spChg chg="add mod">
          <ac:chgData name="Brigitta Loconte" userId="ecb12dc6933f81f2" providerId="LiveId" clId="{99A8BACA-908C-4CAD-9F51-356B8B23E239}" dt="2024-10-01T07:56:35.744" v="5354" actId="20577"/>
          <ac:spMkLst>
            <pc:docMk/>
            <pc:sldMk cId="3212614736" sldId="268"/>
            <ac:spMk id="2" creationId="{08C9337A-F922-3F57-A3B2-E9160F04779D}"/>
          </ac:spMkLst>
        </pc:spChg>
      </pc:sldChg>
      <pc:sldChg chg="addSp modSp new mod">
        <pc:chgData name="Brigitta Loconte" userId="ecb12dc6933f81f2" providerId="LiveId" clId="{99A8BACA-908C-4CAD-9F51-356B8B23E239}" dt="2024-10-03T08:07:46.520" v="7001" actId="20577"/>
        <pc:sldMkLst>
          <pc:docMk/>
          <pc:sldMk cId="1711416737" sldId="269"/>
        </pc:sldMkLst>
        <pc:spChg chg="add mod">
          <ac:chgData name="Brigitta Loconte" userId="ecb12dc6933f81f2" providerId="LiveId" clId="{99A8BACA-908C-4CAD-9F51-356B8B23E239}" dt="2024-10-03T08:07:46.520" v="7001" actId="20577"/>
          <ac:spMkLst>
            <pc:docMk/>
            <pc:sldMk cId="1711416737" sldId="269"/>
            <ac:spMk id="2" creationId="{0856F65A-63A3-11DC-45AA-4F192CB8FF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F66543-0CCC-7B28-AC0C-8EF877D86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C05A67-AD2B-A4F4-FD53-A78C63B54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AD9484-2214-9E89-8AAF-D11B6DA83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8DB71A-845A-FAE6-F1D5-AD9B9338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79F8FF-CA0A-97AB-0B37-67150EFF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68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66003C-72A5-0D50-29C4-39BEB8550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8669AB-053F-52BA-8C75-AE0A04C9D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4E719A-AB69-381C-C8BA-F7740A8E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B2FE26-A133-FFD1-4C79-D8B2F8FB9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DFEB14-DBB8-7908-4C83-38C7E46F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24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4ADAD8E-C26B-3450-1789-0EFE27F2D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9CBDA0-DB0A-D9A8-9DBF-2049D58F2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44665A-4197-6793-1CB5-6751968C2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B1A636-814B-351A-81C5-BBF204D9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F1C786-7C48-0E0F-6F09-4B93E2DE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05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145E50-23E0-A140-2854-CBFB41B8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E3248-212A-C929-BEDD-9EE0040C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9C31BD-F398-B4D8-4717-24E460E1F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2CEE67-8C74-2631-E3A5-2F70F980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CFFA51-CDAF-6F4F-F9E7-B48D9804C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85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FDDE2-4964-65EA-D733-093468CDA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43CD86-82E5-203C-F67A-50406E7A9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9A872D-2CBA-78F2-D2DD-7D15E0992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1C14E-E07D-0234-F364-2425B954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9B6E5D-7BB2-F142-F469-E8DC43F1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8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0CE565-FEDC-683C-B1FB-AF0081F9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59DF8B-413B-F934-EBCF-F3B59BA2B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C0107B-3D81-7440-50D3-1F3E0FB88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055535-B0E0-9933-3D76-856C8D73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559960-2A2D-9B5A-8ED8-EE42DF4B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7151731-2295-C17E-3875-DD5B77D3B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08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647102-3C58-B9F3-8FBD-AC4EBAFDB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561D58-0652-5380-B675-3F61995DA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2EC9E2-928F-CD8F-2567-0B5633FAB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206D5C2-6F38-0A00-EE88-6D5860F4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E350A6D-0CDD-0303-B810-CC2AE8B4A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28DBDDB-E96E-7EB8-2CAC-F47A3523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EC7EBD8-474B-370D-0C42-F8B324C0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F3FDF81-2C97-69E7-2B7B-9307BFBE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51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1FEA71-93F5-3DEF-AB39-A03AB9B6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07B1B8B-09E0-8725-FED2-7AAC61DA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AC8B5B2-0508-20BB-3C8E-04B44F34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EC834-E41D-C647-D91C-4B5413992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2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7707BDF-BC69-A01B-6357-906A7F2B9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7DE49D-3D47-6044-B599-14B4C23A0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74A3A4-3CC0-9AA6-52EA-FAF54EBC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57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B7D358-2697-DE74-9E94-7FDD22670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49CDF7-1023-AC79-8E15-F4BC4D43C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49EF65-4B5E-7048-1A0F-2CF818CA9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883076-05F9-9460-2F62-3CA17587B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E0ABB1-190C-C444-3C17-5577687F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677487-A14E-9722-10C9-1B7B87452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88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C5C9FB-3183-8E1D-9A5F-945F7953D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90551E8-7FFB-3BD0-4E01-FCE6E97BC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86F99A-1585-B7AE-2C03-A134116FC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DCF6BD-EEFF-ED77-3CB5-FE0E2577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DB5972-D57D-C2E9-C44F-3AC467D5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0683E8-9A3C-2AE8-FB90-C408E3BC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34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1409A8-4177-9BB6-7564-DE773783B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853570-F105-E16E-067A-F96FCB5C8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DF1B1-6949-561E-BEA7-051DBCCFB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FAA3B-4DEE-49C5-AEE8-2445019166A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AB0757-E736-6728-B96D-60C51A83A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DB4CEB-FD36-072A-1645-B231E6DDD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901067-BBB8-47B2-8661-2350307CD9B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10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otion.com/video/x7zz8f8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kLvYtjlTTI" TargetMode="External"/><Relationship Id="rId2" Type="http://schemas.openxmlformats.org/officeDocument/2006/relationships/hyperlink" Target="https://www.youtube.com/watch?v=T2FyLxtJyUY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-loconte.ovh/doku.php?id=litterature_moderne_26_09_202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1B1CD2-54C7-6F4F-0E96-8DBF9C514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NASCITA DELLA LETTERATURA PER RAGAZZI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4EEEC4-792D-29CD-18C0-A8F8771E54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fr-FR" dirty="0" err="1"/>
              <a:t>Contribuisce</a:t>
            </a:r>
            <a:r>
              <a:rPr lang="fr-FR" dirty="0"/>
              <a:t> al </a:t>
            </a:r>
            <a:r>
              <a:rPr lang="fr-FR" dirty="0" err="1"/>
              <a:t>processo</a:t>
            </a:r>
            <a:r>
              <a:rPr lang="fr-FR" dirty="0"/>
              <a:t> di </a:t>
            </a:r>
            <a:r>
              <a:rPr lang="fr-FR" dirty="0" err="1"/>
              <a:t>unificazione</a:t>
            </a:r>
            <a:r>
              <a:rPr lang="fr-FR" dirty="0"/>
              <a:t> </a:t>
            </a:r>
            <a:r>
              <a:rPr lang="fr-FR" dirty="0" err="1"/>
              <a:t>nazionale</a:t>
            </a:r>
            <a:endParaRPr lang="fr-FR" dirty="0"/>
          </a:p>
          <a:p>
            <a:pPr marL="342900" indent="-342900">
              <a:buFontTx/>
              <a:buChar char="-"/>
            </a:pPr>
            <a:r>
              <a:rPr lang="fr-FR" dirty="0" err="1"/>
              <a:t>Tradizioni</a:t>
            </a:r>
            <a:r>
              <a:rPr lang="fr-FR" dirty="0"/>
              <a:t> di </a:t>
            </a:r>
            <a:r>
              <a:rPr lang="fr-FR" dirty="0" err="1"/>
              <a:t>storie</a:t>
            </a:r>
            <a:r>
              <a:rPr lang="fr-FR" dirty="0"/>
              <a:t> </a:t>
            </a:r>
            <a:r>
              <a:rPr lang="fr-FR" dirty="0" err="1"/>
              <a:t>orali</a:t>
            </a:r>
            <a:endParaRPr lang="fr-FR" dirty="0"/>
          </a:p>
          <a:p>
            <a:pPr marL="342900" indent="-342900">
              <a:buFontTx/>
              <a:buChar char="-"/>
            </a:pPr>
            <a:r>
              <a:rPr lang="fr-FR" dirty="0" err="1"/>
              <a:t>Nascita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scuola</a:t>
            </a:r>
            <a:r>
              <a:rPr lang="fr-FR" dirty="0"/>
              <a:t> di </a:t>
            </a:r>
            <a:r>
              <a:rPr lang="fr-FR" dirty="0" err="1"/>
              <a:t>Stato</a:t>
            </a:r>
            <a:endParaRPr lang="fr-FR" dirty="0"/>
          </a:p>
          <a:p>
            <a:pPr marL="342900" indent="-342900">
              <a:buFontTx/>
              <a:buChar char="-"/>
            </a:pPr>
            <a:r>
              <a:rPr lang="fr-FR" dirty="0" err="1"/>
              <a:t>Esigenza</a:t>
            </a:r>
            <a:r>
              <a:rPr lang="fr-FR" dirty="0"/>
              <a:t> di </a:t>
            </a:r>
            <a:r>
              <a:rPr lang="fr-FR" dirty="0" err="1"/>
              <a:t>educare</a:t>
            </a:r>
            <a:r>
              <a:rPr lang="fr-FR" dirty="0"/>
              <a:t> VS </a:t>
            </a:r>
            <a:r>
              <a:rPr lang="fr-FR" dirty="0" err="1"/>
              <a:t>Evasione</a:t>
            </a:r>
            <a:r>
              <a:rPr lang="fr-FR" dirty="0"/>
              <a:t> (Diversion)</a:t>
            </a:r>
          </a:p>
        </p:txBody>
      </p:sp>
    </p:spTree>
    <p:extLst>
      <p:ext uri="{BB962C8B-B14F-4D97-AF65-F5344CB8AC3E}">
        <p14:creationId xmlns:p14="http://schemas.microsoft.com/office/powerpoint/2010/main" val="359198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938744-18E7-3967-D7C4-624F78D1C75E}"/>
              </a:ext>
            </a:extLst>
          </p:cNvPr>
          <p:cNvSpPr txBox="1"/>
          <p:nvPr/>
        </p:nvSpPr>
        <p:spPr>
          <a:xfrm>
            <a:off x="1463040" y="711201"/>
            <a:ext cx="9448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Le </a:t>
            </a:r>
            <a:r>
              <a:rPr lang="fr-FR" sz="1600" dirty="0" err="1"/>
              <a:t>avventure</a:t>
            </a:r>
            <a:r>
              <a:rPr lang="fr-FR" sz="1600" dirty="0"/>
              <a:t> di Pinocchio, </a:t>
            </a:r>
            <a:r>
              <a:rPr lang="fr-FR" sz="1600" dirty="0" err="1"/>
              <a:t>capitolo</a:t>
            </a:r>
            <a:r>
              <a:rPr lang="fr-FR" sz="1600" dirty="0"/>
              <a:t> III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 err="1"/>
              <a:t>Geppetto</a:t>
            </a:r>
            <a:r>
              <a:rPr lang="fr-FR" sz="1600" dirty="0"/>
              <a:t> </a:t>
            </a:r>
            <a:r>
              <a:rPr lang="fr-FR" sz="1600" dirty="0" err="1"/>
              <a:t>chiede</a:t>
            </a:r>
            <a:r>
              <a:rPr lang="fr-FR" sz="1600" dirty="0"/>
              <a:t> a </a:t>
            </a:r>
            <a:r>
              <a:rPr lang="fr-FR" sz="1600" dirty="0" err="1"/>
              <a:t>mastro</a:t>
            </a:r>
            <a:r>
              <a:rPr lang="fr-FR" sz="1600" dirty="0"/>
              <a:t> </a:t>
            </a:r>
            <a:r>
              <a:rPr lang="fr-FR" sz="1600" dirty="0" err="1"/>
              <a:t>Ciliegia</a:t>
            </a:r>
            <a:r>
              <a:rPr lang="fr-FR" sz="1600" dirty="0"/>
              <a:t> un </a:t>
            </a:r>
            <a:r>
              <a:rPr lang="fr-FR" sz="1600" dirty="0" err="1"/>
              <a:t>pezzo</a:t>
            </a:r>
            <a:r>
              <a:rPr lang="fr-FR" sz="1600" dirty="0"/>
              <a:t> di </a:t>
            </a:r>
            <a:r>
              <a:rPr lang="fr-FR" sz="1600" dirty="0" err="1"/>
              <a:t>legno</a:t>
            </a:r>
            <a:r>
              <a:rPr lang="fr-FR" sz="1600" dirty="0"/>
              <a:t> per </a:t>
            </a:r>
            <a:r>
              <a:rPr lang="fr-FR" sz="1600" dirty="0" err="1"/>
              <a:t>fabbricarsi</a:t>
            </a:r>
            <a:r>
              <a:rPr lang="fr-FR" sz="1600" dirty="0"/>
              <a:t> un </a:t>
            </a:r>
            <a:r>
              <a:rPr lang="fr-FR" sz="1600" dirty="0" err="1"/>
              <a:t>burattino</a:t>
            </a:r>
            <a:r>
              <a:rPr lang="fr-FR" sz="1600" dirty="0"/>
              <a:t> col quale </a:t>
            </a:r>
            <a:r>
              <a:rPr lang="fr-FR" sz="1600" dirty="0" err="1"/>
              <a:t>girare</a:t>
            </a:r>
            <a:r>
              <a:rPr lang="fr-FR" sz="1600" dirty="0"/>
              <a:t> il </a:t>
            </a:r>
            <a:r>
              <a:rPr lang="fr-FR" sz="1600" dirty="0" err="1"/>
              <a:t>mondo</a:t>
            </a:r>
            <a:r>
              <a:rPr lang="fr-FR" sz="1600" dirty="0"/>
              <a:t> </a:t>
            </a:r>
            <a:r>
              <a:rPr lang="fr-FR" sz="1600" dirty="0" err="1"/>
              <a:t>intero</a:t>
            </a:r>
            <a:r>
              <a:rPr lang="fr-FR" sz="1600" dirty="0"/>
              <a:t>. </a:t>
            </a:r>
          </a:p>
          <a:p>
            <a:endParaRPr lang="fr-FR" sz="1600" dirty="0"/>
          </a:p>
          <a:p>
            <a:r>
              <a:rPr lang="fr-FR" sz="1600" dirty="0" err="1"/>
              <a:t>Inizio</a:t>
            </a:r>
            <a:r>
              <a:rPr lang="fr-FR" sz="1600" dirty="0"/>
              <a:t> III </a:t>
            </a:r>
            <a:r>
              <a:rPr lang="fr-FR" sz="1600" dirty="0" err="1"/>
              <a:t>capitolo</a:t>
            </a:r>
            <a:r>
              <a:rPr lang="fr-FR" sz="1600" dirty="0"/>
              <a:t>:</a:t>
            </a:r>
          </a:p>
          <a:p>
            <a:endParaRPr lang="fr-FR" sz="1600" dirty="0"/>
          </a:p>
          <a:p>
            <a:r>
              <a:rPr lang="fr-FR" sz="1600" dirty="0" err="1"/>
              <a:t>Commento</a:t>
            </a:r>
            <a:r>
              <a:rPr lang="fr-FR" sz="1600" dirty="0"/>
              <a:t> III </a:t>
            </a:r>
            <a:r>
              <a:rPr lang="fr-FR" sz="1600" dirty="0" err="1"/>
              <a:t>capitolo</a:t>
            </a:r>
            <a:r>
              <a:rPr lang="fr-FR" sz="1600" dirty="0"/>
              <a:t>:</a:t>
            </a:r>
          </a:p>
          <a:p>
            <a:endParaRPr lang="fr-FR" sz="1600" dirty="0"/>
          </a:p>
          <a:p>
            <a:r>
              <a:rPr lang="fr-FR" sz="1600" dirty="0"/>
              <a:t>La </a:t>
            </a:r>
            <a:r>
              <a:rPr lang="fr-FR" sz="1600" dirty="0" err="1"/>
              <a:t>forgiatura</a:t>
            </a:r>
            <a:r>
              <a:rPr lang="fr-FR" sz="1600" dirty="0"/>
              <a:t> di Pinocchio, </a:t>
            </a:r>
            <a:r>
              <a:rPr lang="fr-FR" sz="1600" dirty="0" err="1"/>
              <a:t>prende</a:t>
            </a:r>
            <a:r>
              <a:rPr lang="fr-FR" sz="1600" dirty="0"/>
              <a:t> forma </a:t>
            </a:r>
            <a:r>
              <a:rPr lang="fr-FR" sz="1600" dirty="0" err="1"/>
              <a:t>davanti</a:t>
            </a:r>
            <a:r>
              <a:rPr lang="fr-FR" sz="1600" dirty="0"/>
              <a:t> </a:t>
            </a:r>
            <a:r>
              <a:rPr lang="fr-FR" sz="1600" dirty="0" err="1"/>
              <a:t>agli</a:t>
            </a:r>
            <a:r>
              <a:rPr lang="fr-FR" sz="1600" dirty="0"/>
              <a:t> </a:t>
            </a:r>
            <a:r>
              <a:rPr lang="fr-FR" sz="1600" dirty="0" err="1"/>
              <a:t>occhi</a:t>
            </a:r>
            <a:r>
              <a:rPr lang="fr-FR" sz="1600" dirty="0"/>
              <a:t> dei </a:t>
            </a:r>
            <a:r>
              <a:rPr lang="fr-FR" sz="1600" dirty="0" err="1"/>
              <a:t>lettori</a:t>
            </a:r>
            <a:r>
              <a:rPr lang="fr-FR" sz="1600" dirty="0"/>
              <a:t>, </a:t>
            </a:r>
            <a:r>
              <a:rPr lang="fr-FR" sz="1600" dirty="0" err="1"/>
              <a:t>immagine</a:t>
            </a:r>
            <a:r>
              <a:rPr lang="fr-FR" sz="1600" dirty="0"/>
              <a:t> </a:t>
            </a:r>
            <a:r>
              <a:rPr lang="fr-FR" sz="1600" dirty="0" err="1"/>
              <a:t>plastica</a:t>
            </a:r>
            <a:r>
              <a:rPr lang="fr-FR" sz="1600" dirty="0"/>
              <a:t>. </a:t>
            </a:r>
          </a:p>
          <a:p>
            <a:r>
              <a:rPr lang="fr-FR" sz="1600" dirty="0"/>
              <a:t>La bocca </a:t>
            </a:r>
            <a:r>
              <a:rPr lang="fr-FR" sz="1600" dirty="0" err="1"/>
              <a:t>che</a:t>
            </a:r>
            <a:r>
              <a:rPr lang="fr-FR" sz="1600" dirty="0"/>
              <a:t> </a:t>
            </a:r>
            <a:r>
              <a:rPr lang="fr-FR" sz="1600" dirty="0" err="1"/>
              <a:t>inizia</a:t>
            </a:r>
            <a:r>
              <a:rPr lang="fr-FR" sz="1600" dirty="0"/>
              <a:t> a </a:t>
            </a:r>
            <a:r>
              <a:rPr lang="fr-FR" sz="1600" dirty="0" err="1"/>
              <a:t>ridere</a:t>
            </a:r>
            <a:endParaRPr lang="fr-FR" sz="1600" dirty="0"/>
          </a:p>
          <a:p>
            <a:endParaRPr lang="fr-FR" sz="1600" dirty="0"/>
          </a:p>
          <a:p>
            <a:r>
              <a:rPr lang="fr-FR" sz="1600" dirty="0" err="1"/>
              <a:t>Irriverenza</a:t>
            </a:r>
            <a:r>
              <a:rPr lang="fr-FR" sz="1600" dirty="0"/>
              <a:t> di Pinocchio, </a:t>
            </a:r>
            <a:r>
              <a:rPr lang="fr-FR" sz="1600" dirty="0" err="1"/>
              <a:t>irreverence</a:t>
            </a:r>
            <a:endParaRPr lang="fr-FR" sz="1600" dirty="0"/>
          </a:p>
          <a:p>
            <a:endParaRPr lang="fr-FR" sz="1600" dirty="0"/>
          </a:p>
          <a:p>
            <a:r>
              <a:rPr lang="fr-FR" sz="1600" dirty="0" err="1"/>
              <a:t>Cuore</a:t>
            </a:r>
            <a:r>
              <a:rPr lang="fr-FR" sz="1600" dirty="0"/>
              <a:t> </a:t>
            </a:r>
            <a:r>
              <a:rPr lang="fr-FR" sz="1600" dirty="0" err="1"/>
              <a:t>tenero</a:t>
            </a:r>
            <a:r>
              <a:rPr lang="fr-FR" sz="1600" dirty="0"/>
              <a:t> vs </a:t>
            </a:r>
            <a:r>
              <a:rPr lang="fr-FR" sz="1600" dirty="0" err="1"/>
              <a:t>insubordinazione</a:t>
            </a:r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Coquin = </a:t>
            </a:r>
            <a:r>
              <a:rPr lang="fr-FR" sz="1600" dirty="0" err="1"/>
              <a:t>monello</a:t>
            </a:r>
            <a:endParaRPr lang="fr-FR" sz="1600" dirty="0"/>
          </a:p>
          <a:p>
            <a:endParaRPr lang="fr-FR" sz="1600" dirty="0"/>
          </a:p>
          <a:p>
            <a:r>
              <a:rPr lang="fr-FR" sz="1600" dirty="0" err="1"/>
              <a:t>Collodi</a:t>
            </a:r>
            <a:r>
              <a:rPr lang="fr-FR" sz="1600" dirty="0"/>
              <a:t> inventa un </a:t>
            </a:r>
            <a:r>
              <a:rPr lang="fr-FR" sz="1600" dirty="0" err="1"/>
              <a:t>linguaggio</a:t>
            </a:r>
            <a:r>
              <a:rPr lang="fr-FR" sz="1600" dirty="0"/>
              <a:t>- conversation orale – </a:t>
            </a:r>
            <a:r>
              <a:rPr lang="fr-FR" sz="1600" dirty="0" err="1"/>
              <a:t>serie</a:t>
            </a:r>
            <a:r>
              <a:rPr lang="fr-FR" sz="1600" dirty="0"/>
              <a:t>, </a:t>
            </a:r>
            <a:r>
              <a:rPr lang="fr-FR" sz="1600" dirty="0" err="1"/>
              <a:t>tutto</a:t>
            </a:r>
            <a:r>
              <a:rPr lang="fr-FR" sz="1600" dirty="0"/>
              <a:t> è </a:t>
            </a:r>
            <a:r>
              <a:rPr lang="fr-FR" sz="1600" dirty="0" err="1"/>
              <a:t>raccontato</a:t>
            </a:r>
            <a:r>
              <a:rPr lang="fr-FR" sz="1600" dirty="0"/>
              <a:t> </a:t>
            </a:r>
            <a:r>
              <a:rPr lang="fr-FR" sz="1600" dirty="0" err="1"/>
              <a:t>rapidamente</a:t>
            </a:r>
            <a:endParaRPr lang="fr-FR" sz="1600" dirty="0"/>
          </a:p>
          <a:p>
            <a:r>
              <a:rPr lang="fr-FR" sz="1600" dirty="0" err="1"/>
              <a:t>Storie</a:t>
            </a:r>
            <a:r>
              <a:rPr lang="fr-FR" sz="1600" dirty="0"/>
              <a:t> di fantasia si </a:t>
            </a:r>
            <a:r>
              <a:rPr lang="fr-FR" sz="1600" dirty="0" err="1"/>
              <a:t>inseriscono</a:t>
            </a:r>
            <a:r>
              <a:rPr lang="fr-FR" sz="1600" dirty="0"/>
              <a:t> </a:t>
            </a:r>
            <a:r>
              <a:rPr lang="fr-FR" sz="1600" dirty="0" err="1"/>
              <a:t>nella</a:t>
            </a:r>
            <a:r>
              <a:rPr lang="fr-FR" sz="1600" dirty="0"/>
              <a:t> </a:t>
            </a:r>
            <a:r>
              <a:rPr lang="fr-FR" sz="1600" dirty="0" err="1"/>
              <a:t>realtà</a:t>
            </a:r>
            <a:r>
              <a:rPr lang="fr-FR" sz="1600" dirty="0"/>
              <a:t> più semplice (</a:t>
            </a:r>
            <a:r>
              <a:rPr lang="fr-FR" sz="1600" dirty="0" err="1"/>
              <a:t>spesso</a:t>
            </a:r>
            <a:r>
              <a:rPr lang="fr-FR" sz="1600" dirty="0"/>
              <a:t> </a:t>
            </a:r>
            <a:r>
              <a:rPr lang="fr-FR" sz="1600" dirty="0" err="1"/>
              <a:t>una</a:t>
            </a:r>
            <a:r>
              <a:rPr lang="fr-FR" sz="1600" dirty="0"/>
              <a:t> </a:t>
            </a:r>
            <a:r>
              <a:rPr lang="fr-FR" sz="1600" dirty="0" err="1"/>
              <a:t>realtà</a:t>
            </a:r>
            <a:r>
              <a:rPr lang="fr-FR" sz="1600" dirty="0"/>
              <a:t> </a:t>
            </a:r>
            <a:r>
              <a:rPr lang="fr-FR" sz="1600" dirty="0" err="1"/>
              <a:t>lontana</a:t>
            </a:r>
            <a:r>
              <a:rPr lang="fr-FR" sz="1600" dirty="0"/>
              <a:t> da </a:t>
            </a:r>
            <a:r>
              <a:rPr lang="fr-FR" sz="1600" dirty="0" err="1"/>
              <a:t>quella</a:t>
            </a:r>
            <a:r>
              <a:rPr lang="fr-FR" sz="1600" dirty="0"/>
              <a:t> dei </a:t>
            </a:r>
            <a:r>
              <a:rPr lang="fr-FR" sz="1600" dirty="0" err="1"/>
              <a:t>lettori</a:t>
            </a:r>
            <a:r>
              <a:rPr lang="fr-FR" sz="1600" dirty="0"/>
              <a:t> </a:t>
            </a:r>
            <a:r>
              <a:rPr lang="fr-FR" sz="1600" dirty="0" err="1"/>
              <a:t>borghesi</a:t>
            </a:r>
            <a:r>
              <a:rPr lang="fr-FR" sz="1600" dirty="0"/>
              <a:t>)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982955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31C70C-F5DA-7DC0-B12C-1B7D1604D79A}"/>
              </a:ext>
            </a:extLst>
          </p:cNvPr>
          <p:cNvSpPr txBox="1"/>
          <p:nvPr/>
        </p:nvSpPr>
        <p:spPr>
          <a:xfrm>
            <a:off x="1174459" y="755009"/>
            <a:ext cx="901816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Letture</a:t>
            </a:r>
            <a:r>
              <a:rPr lang="fr-FR" dirty="0"/>
              <a:t> in classe:</a:t>
            </a:r>
          </a:p>
          <a:p>
            <a:endParaRPr lang="fr-FR" dirty="0"/>
          </a:p>
          <a:p>
            <a:r>
              <a:rPr lang="fr-FR" dirty="0"/>
              <a:t>Cap. (I-II-III)</a:t>
            </a:r>
          </a:p>
          <a:p>
            <a:r>
              <a:rPr lang="fr-FR" dirty="0"/>
              <a:t>L’</a:t>
            </a:r>
            <a:r>
              <a:rPr lang="fr-FR" dirty="0" err="1"/>
              <a:t>entrata</a:t>
            </a:r>
            <a:r>
              <a:rPr lang="fr-FR" dirty="0"/>
              <a:t> in </a:t>
            </a:r>
            <a:r>
              <a:rPr lang="fr-FR" dirty="0" err="1"/>
              <a:t>scena</a:t>
            </a:r>
            <a:r>
              <a:rPr lang="fr-FR" dirty="0"/>
              <a:t> di Pinocchio</a:t>
            </a:r>
          </a:p>
          <a:p>
            <a:endParaRPr lang="fr-FR" dirty="0"/>
          </a:p>
          <a:p>
            <a:r>
              <a:rPr lang="fr-FR" dirty="0"/>
              <a:t>(Cap. X-XI) </a:t>
            </a:r>
          </a:p>
          <a:p>
            <a:r>
              <a:rPr lang="fr-FR" dirty="0"/>
              <a:t>L’</a:t>
            </a:r>
            <a:r>
              <a:rPr lang="fr-FR" dirty="0" err="1"/>
              <a:t>incontro</a:t>
            </a:r>
            <a:r>
              <a:rPr lang="fr-FR" dirty="0"/>
              <a:t> con i </a:t>
            </a:r>
            <a:r>
              <a:rPr lang="fr-FR" dirty="0" err="1"/>
              <a:t>fratelli</a:t>
            </a:r>
            <a:r>
              <a:rPr lang="fr-FR" dirty="0"/>
              <a:t> </a:t>
            </a:r>
            <a:r>
              <a:rPr lang="fr-FR" dirty="0" err="1"/>
              <a:t>burattini</a:t>
            </a:r>
            <a:r>
              <a:rPr lang="fr-FR" dirty="0"/>
              <a:t> e con il </a:t>
            </a:r>
            <a:r>
              <a:rPr lang="fr-FR" dirty="0" err="1"/>
              <a:t>temibile</a:t>
            </a:r>
            <a:r>
              <a:rPr lang="fr-FR" dirty="0"/>
              <a:t> MANGIA FUOCO: </a:t>
            </a:r>
            <a:r>
              <a:rPr lang="fr-FR" dirty="0" err="1"/>
              <a:t>ricezione</a:t>
            </a:r>
            <a:r>
              <a:rPr lang="fr-FR" dirty="0"/>
              <a:t> di Pasolini </a:t>
            </a:r>
            <a:r>
              <a:rPr lang="fr-FR" dirty="0" err="1"/>
              <a:t>nel</a:t>
            </a:r>
            <a:r>
              <a:rPr lang="fr-FR" dirty="0"/>
              <a:t> XX </a:t>
            </a:r>
            <a:r>
              <a:rPr lang="fr-FR" dirty="0" err="1"/>
              <a:t>secolo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(Cap. XV)</a:t>
            </a:r>
          </a:p>
          <a:p>
            <a:r>
              <a:rPr lang="fr-FR" dirty="0"/>
              <a:t>Primo </a:t>
            </a:r>
            <a:r>
              <a:rPr lang="fr-FR" dirty="0" err="1"/>
              <a:t>incontro</a:t>
            </a:r>
            <a:r>
              <a:rPr lang="fr-FR" dirty="0"/>
              <a:t> con la </a:t>
            </a:r>
            <a:r>
              <a:rPr lang="fr-FR" dirty="0" err="1"/>
              <a:t>fata</a:t>
            </a:r>
            <a:r>
              <a:rPr lang="fr-FR" dirty="0"/>
              <a:t> e </a:t>
            </a:r>
            <a:r>
              <a:rPr lang="fr-FR" dirty="0" err="1"/>
              <a:t>impiccagione</a:t>
            </a:r>
            <a:r>
              <a:rPr lang="fr-FR" dirty="0"/>
              <a:t> di Pinocchio.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642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856F65A-63A3-11DC-45AA-4F192CB8FF01}"/>
              </a:ext>
            </a:extLst>
          </p:cNvPr>
          <p:cNvSpPr txBox="1"/>
          <p:nvPr/>
        </p:nvSpPr>
        <p:spPr>
          <a:xfrm>
            <a:off x="780176" y="771787"/>
            <a:ext cx="83386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Che </a:t>
            </a:r>
            <a:r>
              <a:rPr lang="fr-FR" i="1" dirty="0" err="1"/>
              <a:t>cosa</a:t>
            </a:r>
            <a:r>
              <a:rPr lang="fr-FR" i="1" dirty="0"/>
              <a:t> sono le </a:t>
            </a:r>
            <a:r>
              <a:rPr lang="fr-FR" i="1" dirty="0" err="1"/>
              <a:t>nuvole</a:t>
            </a:r>
            <a:r>
              <a:rPr lang="fr-FR" i="1" dirty="0"/>
              <a:t>? </a:t>
            </a:r>
            <a:r>
              <a:rPr lang="fr-FR" dirty="0"/>
              <a:t>(</a:t>
            </a:r>
            <a:r>
              <a:rPr lang="fr-FR" dirty="0" err="1"/>
              <a:t>episodio</a:t>
            </a:r>
            <a:r>
              <a:rPr lang="fr-FR" dirty="0"/>
              <a:t> </a:t>
            </a:r>
            <a:r>
              <a:rPr lang="fr-FR" dirty="0" err="1"/>
              <a:t>diretto</a:t>
            </a:r>
            <a:r>
              <a:rPr lang="fr-FR" dirty="0"/>
              <a:t> da Pier Paolo Pasolini di Capriccio </a:t>
            </a:r>
            <a:r>
              <a:rPr lang="fr-FR" dirty="0" err="1"/>
              <a:t>all’italiana</a:t>
            </a:r>
            <a:r>
              <a:rPr lang="fr-FR" dirty="0"/>
              <a:t>, 1967)</a:t>
            </a:r>
          </a:p>
          <a:p>
            <a:endParaRPr lang="fr-FR" dirty="0"/>
          </a:p>
          <a:p>
            <a:r>
              <a:rPr lang="fr-FR" dirty="0"/>
              <a:t>Link: </a:t>
            </a:r>
            <a:r>
              <a:rPr lang="fr-FR" dirty="0">
                <a:hlinkClick r:id="rId2"/>
              </a:rPr>
              <a:t>https://www.dailymotion.com/video/x7zz8f8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i="1" dirty="0"/>
              <a:t>I </a:t>
            </a:r>
            <a:r>
              <a:rPr lang="fr-FR" i="1" dirty="0" err="1"/>
              <a:t>burattini</a:t>
            </a:r>
            <a:r>
              <a:rPr lang="fr-FR" i="1" dirty="0"/>
              <a:t> </a:t>
            </a:r>
            <a:r>
              <a:rPr lang="fr-FR" i="1" dirty="0" err="1"/>
              <a:t>filosofi</a:t>
            </a:r>
            <a:r>
              <a:rPr lang="fr-FR" i="1" dirty="0"/>
              <a:t> </a:t>
            </a:r>
            <a:r>
              <a:rPr lang="fr-FR" dirty="0"/>
              <a:t>di Marco Antonio </a:t>
            </a:r>
            <a:r>
              <a:rPr lang="fr-FR" dirty="0" err="1"/>
              <a:t>Bazzocchi</a:t>
            </a:r>
            <a:r>
              <a:rPr lang="fr-FR" dirty="0"/>
              <a:t> (</a:t>
            </a:r>
            <a:r>
              <a:rPr lang="fr-FR" dirty="0" err="1"/>
              <a:t>approfondimento</a:t>
            </a:r>
            <a:r>
              <a:rPr lang="fr-FR" dirty="0"/>
              <a:t> </a:t>
            </a:r>
            <a:r>
              <a:rPr lang="fr-FR" dirty="0" err="1"/>
              <a:t>facoltativo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Dalla </a:t>
            </a:r>
            <a:r>
              <a:rPr lang="fr-FR" dirty="0" err="1"/>
              <a:t>finzione</a:t>
            </a:r>
            <a:r>
              <a:rPr lang="fr-FR" dirty="0"/>
              <a:t> (</a:t>
            </a:r>
            <a:r>
              <a:rPr lang="fr-FR" dirty="0" err="1"/>
              <a:t>gelosie</a:t>
            </a:r>
            <a:r>
              <a:rPr lang="fr-FR" dirty="0"/>
              <a:t>, morte, </a:t>
            </a:r>
            <a:r>
              <a:rPr lang="fr-FR" dirty="0" err="1"/>
              <a:t>tradimento</a:t>
            </a:r>
            <a:r>
              <a:rPr lang="fr-FR" dirty="0"/>
              <a:t>) = alla </a:t>
            </a:r>
            <a:r>
              <a:rPr lang="fr-FR" dirty="0" err="1"/>
              <a:t>pura</a:t>
            </a:r>
            <a:r>
              <a:rPr lang="fr-FR" dirty="0"/>
              <a:t> </a:t>
            </a:r>
            <a:r>
              <a:rPr lang="fr-FR" dirty="0" err="1"/>
              <a:t>contemplazione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creato</a:t>
            </a:r>
            <a:r>
              <a:rPr lang="fr-FR" dirty="0"/>
              <a:t> (</a:t>
            </a:r>
            <a:r>
              <a:rPr lang="fr-FR" dirty="0" err="1"/>
              <a:t>cinema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Bisogna</a:t>
            </a:r>
            <a:r>
              <a:rPr lang="fr-FR" dirty="0"/>
              <a:t> </a:t>
            </a:r>
            <a:r>
              <a:rPr lang="fr-FR" dirty="0" err="1"/>
              <a:t>morire</a:t>
            </a:r>
            <a:r>
              <a:rPr lang="fr-FR" dirty="0"/>
              <a:t> per </a:t>
            </a:r>
            <a:r>
              <a:rPr lang="fr-FR" dirty="0" err="1"/>
              <a:t>abbandonare</a:t>
            </a:r>
            <a:r>
              <a:rPr lang="fr-FR" dirty="0"/>
              <a:t> la </a:t>
            </a:r>
            <a:r>
              <a:rPr lang="fr-FR" dirty="0" err="1"/>
              <a:t>finzione</a:t>
            </a:r>
            <a:r>
              <a:rPr lang="fr-FR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1416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679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FBC660-1553-FFCC-F619-098FD72E59BA}"/>
              </a:ext>
            </a:extLst>
          </p:cNvPr>
          <p:cNvSpPr txBox="1"/>
          <p:nvPr/>
        </p:nvSpPr>
        <p:spPr>
          <a:xfrm>
            <a:off x="1048624" y="889233"/>
            <a:ext cx="1051979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/>
          </a:p>
          <a:p>
            <a:endParaRPr lang="fr-FR" sz="1400" dirty="0"/>
          </a:p>
          <a:p>
            <a:r>
              <a:rPr lang="fr-FR" sz="1400" dirty="0" err="1"/>
              <a:t>Ricezione</a:t>
            </a:r>
            <a:r>
              <a:rPr lang="fr-FR" sz="1400" dirty="0"/>
              <a:t> </a:t>
            </a:r>
            <a:r>
              <a:rPr lang="fr-FR" sz="1400" dirty="0" err="1"/>
              <a:t>novecentesca</a:t>
            </a:r>
            <a:r>
              <a:rPr lang="fr-FR" sz="1400" dirty="0"/>
              <a:t> e moderna di PINOCCHIO:</a:t>
            </a:r>
          </a:p>
          <a:p>
            <a:endParaRPr lang="fr-FR" sz="1400" dirty="0"/>
          </a:p>
          <a:p>
            <a:r>
              <a:rPr lang="fr-FR" sz="1400" dirty="0"/>
              <a:t>SAGGIO DI CALVINO: da </a:t>
            </a:r>
            <a:r>
              <a:rPr lang="fr-FR" sz="1400" dirty="0" err="1"/>
              <a:t>accostare</a:t>
            </a:r>
            <a:r>
              <a:rPr lang="fr-FR" sz="1400" dirty="0"/>
              <a:t> alla </a:t>
            </a:r>
            <a:r>
              <a:rPr lang="fr-FR" sz="1400" dirty="0" err="1"/>
              <a:t>lettura</a:t>
            </a:r>
            <a:r>
              <a:rPr lang="fr-FR" sz="1400" dirty="0"/>
              <a:t> delle </a:t>
            </a:r>
            <a:r>
              <a:rPr lang="fr-FR" sz="1400" dirty="0" err="1"/>
              <a:t>scene</a:t>
            </a:r>
            <a:r>
              <a:rPr lang="fr-FR" sz="1400" dirty="0"/>
              <a:t> con </a:t>
            </a:r>
            <a:r>
              <a:rPr lang="fr-FR" sz="1400" dirty="0" err="1"/>
              <a:t>lafata</a:t>
            </a:r>
            <a:r>
              <a:rPr lang="fr-FR" sz="1400" dirty="0"/>
              <a:t> ok (</a:t>
            </a:r>
            <a:r>
              <a:rPr lang="fr-FR" sz="1400" dirty="0" err="1"/>
              <a:t>quattro</a:t>
            </a:r>
            <a:r>
              <a:rPr lang="fr-FR" sz="1400" dirty="0"/>
              <a:t> </a:t>
            </a:r>
            <a:r>
              <a:rPr lang="fr-FR" sz="1400" dirty="0" err="1"/>
              <a:t>letture</a:t>
            </a:r>
            <a:r>
              <a:rPr lang="fr-FR" sz="1400" dirty="0"/>
              <a:t> di </a:t>
            </a:r>
            <a:r>
              <a:rPr lang="fr-FR" sz="1400" dirty="0" err="1"/>
              <a:t>pinocchio</a:t>
            </a:r>
            <a:r>
              <a:rPr lang="fr-FR" sz="1400" dirty="0"/>
              <a:t>)</a:t>
            </a:r>
          </a:p>
          <a:p>
            <a:endParaRPr lang="fr-FR" sz="1400" dirty="0"/>
          </a:p>
          <a:p>
            <a:r>
              <a:rPr lang="fr-FR" sz="1400" dirty="0"/>
              <a:t>FILM DI PASOLINI</a:t>
            </a:r>
          </a:p>
          <a:p>
            <a:r>
              <a:rPr lang="fr-FR" sz="1400" i="1" dirty="0"/>
              <a:t>Che </a:t>
            </a:r>
            <a:r>
              <a:rPr lang="fr-FR" sz="1400" i="1" dirty="0" err="1"/>
              <a:t>cosa</a:t>
            </a:r>
            <a:r>
              <a:rPr lang="fr-FR" sz="1400" i="1" dirty="0"/>
              <a:t> sono le </a:t>
            </a:r>
            <a:r>
              <a:rPr lang="fr-FR" sz="1400" i="1" dirty="0" err="1"/>
              <a:t>nuvole</a:t>
            </a:r>
            <a:r>
              <a:rPr lang="fr-FR" sz="1400" i="1" dirty="0"/>
              <a:t>? </a:t>
            </a:r>
            <a:r>
              <a:rPr lang="fr-FR" sz="1400" dirty="0"/>
              <a:t>(1967 – </a:t>
            </a:r>
            <a:r>
              <a:rPr lang="fr-FR" sz="1400" dirty="0" err="1"/>
              <a:t>Episodio</a:t>
            </a:r>
            <a:r>
              <a:rPr lang="fr-FR" sz="1400" dirty="0"/>
              <a:t> di </a:t>
            </a:r>
            <a:r>
              <a:rPr lang="fr-FR" sz="1400" i="1" dirty="0"/>
              <a:t>Capriccio </a:t>
            </a:r>
            <a:r>
              <a:rPr lang="fr-FR" sz="1400" i="1" dirty="0" err="1"/>
              <a:t>all’Italiana</a:t>
            </a:r>
            <a:r>
              <a:rPr lang="fr-FR" sz="1400" dirty="0"/>
              <a:t>)</a:t>
            </a:r>
          </a:p>
          <a:p>
            <a:endParaRPr lang="fr-FR" sz="1400" dirty="0"/>
          </a:p>
          <a:p>
            <a:r>
              <a:rPr lang="fr-FR" sz="1400" dirty="0"/>
              <a:t>Link: </a:t>
            </a:r>
          </a:p>
          <a:p>
            <a:r>
              <a:rPr lang="fr-FR" sz="1400" dirty="0">
                <a:hlinkClick r:id="rId2"/>
              </a:rPr>
              <a:t>https://www.youtube.com/watch?v=T2FyLxtJyUY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 err="1"/>
              <a:t>Otello</a:t>
            </a:r>
            <a:r>
              <a:rPr lang="fr-FR" sz="1400" dirty="0"/>
              <a:t> – </a:t>
            </a:r>
            <a:r>
              <a:rPr lang="fr-FR" sz="1400" dirty="0" err="1"/>
              <a:t>Desdemona</a:t>
            </a:r>
            <a:endParaRPr lang="fr-FR" sz="1400" dirty="0"/>
          </a:p>
          <a:p>
            <a:r>
              <a:rPr lang="fr-FR" sz="1400" dirty="0"/>
              <a:t>A causa delle </a:t>
            </a:r>
            <a:r>
              <a:rPr lang="fr-FR" sz="1400" dirty="0" err="1"/>
              <a:t>insinuazioni</a:t>
            </a:r>
            <a:r>
              <a:rPr lang="fr-FR" sz="1400" dirty="0"/>
              <a:t> di </a:t>
            </a:r>
            <a:r>
              <a:rPr lang="fr-FR" sz="1400" dirty="0" err="1"/>
              <a:t>Iago</a:t>
            </a:r>
            <a:r>
              <a:rPr lang="fr-FR" sz="1400" dirty="0"/>
              <a:t> </a:t>
            </a:r>
            <a:r>
              <a:rPr lang="fr-FR" sz="1400" dirty="0" err="1"/>
              <a:t>viene</a:t>
            </a:r>
            <a:r>
              <a:rPr lang="fr-FR" sz="1400" dirty="0"/>
              <a:t> </a:t>
            </a:r>
            <a:r>
              <a:rPr lang="fr-FR" sz="1400" dirty="0" err="1"/>
              <a:t>accusata</a:t>
            </a:r>
            <a:r>
              <a:rPr lang="fr-FR" sz="1400" dirty="0"/>
              <a:t> di </a:t>
            </a:r>
            <a:r>
              <a:rPr lang="fr-FR" sz="1400" dirty="0" err="1"/>
              <a:t>avere</a:t>
            </a:r>
            <a:r>
              <a:rPr lang="fr-FR" sz="1400" dirty="0"/>
              <a:t> </a:t>
            </a:r>
            <a:r>
              <a:rPr lang="fr-FR" sz="1400" dirty="0" err="1"/>
              <a:t>una</a:t>
            </a:r>
            <a:r>
              <a:rPr lang="fr-FR" sz="1400" dirty="0"/>
              <a:t> </a:t>
            </a:r>
            <a:r>
              <a:rPr lang="fr-FR" sz="1400" dirty="0" err="1"/>
              <a:t>relazione</a:t>
            </a:r>
            <a:r>
              <a:rPr lang="fr-FR" sz="1400" dirty="0"/>
              <a:t> con </a:t>
            </a:r>
            <a:r>
              <a:rPr lang="fr-FR" sz="1400" dirty="0" err="1"/>
              <a:t>Cassio</a:t>
            </a:r>
            <a:r>
              <a:rPr lang="fr-FR" sz="1400" dirty="0"/>
              <a:t>.</a:t>
            </a:r>
          </a:p>
          <a:p>
            <a:r>
              <a:rPr lang="fr-FR" sz="1400" dirty="0" err="1"/>
              <a:t>Autodistruzione</a:t>
            </a:r>
            <a:r>
              <a:rPr lang="fr-FR" sz="1400" dirty="0"/>
              <a:t> di </a:t>
            </a:r>
            <a:r>
              <a:rPr lang="fr-FR" sz="1400" dirty="0" err="1"/>
              <a:t>Otello</a:t>
            </a:r>
            <a:r>
              <a:rPr lang="fr-FR" sz="1400" dirty="0"/>
              <a:t>.</a:t>
            </a:r>
          </a:p>
          <a:p>
            <a:r>
              <a:rPr lang="fr-FR" sz="1400" dirty="0"/>
              <a:t>Gioacchino Rossini e Giuseppe Verdi</a:t>
            </a:r>
          </a:p>
          <a:p>
            <a:endParaRPr lang="fr-FR" sz="1400" dirty="0"/>
          </a:p>
          <a:p>
            <a:r>
              <a:rPr lang="fr-FR" sz="1400" dirty="0"/>
              <a:t>Pinocchio 2002 (Roberto </a:t>
            </a:r>
            <a:r>
              <a:rPr lang="fr-FR" sz="1400" dirty="0" err="1"/>
              <a:t>Benigni</a:t>
            </a:r>
            <a:r>
              <a:rPr lang="fr-FR" sz="1400" dirty="0"/>
              <a:t>)</a:t>
            </a:r>
          </a:p>
          <a:p>
            <a:r>
              <a:rPr lang="fr-FR" sz="1400" dirty="0">
                <a:hlinkClick r:id="rId3"/>
              </a:rPr>
              <a:t>https://www.youtube.com/watch?v=qkLvYtjlTTI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 err="1"/>
              <a:t>Fata</a:t>
            </a:r>
            <a:r>
              <a:rPr lang="fr-FR" sz="1400" dirty="0"/>
              <a:t> Morgana 2020</a:t>
            </a:r>
          </a:p>
          <a:p>
            <a:r>
              <a:rPr lang="fr-FR" sz="1400" dirty="0"/>
              <a:t>https://www.fatamorganaweb.it/pinocchio-matteo-garrone-2/</a:t>
            </a:r>
          </a:p>
          <a:p>
            <a:endParaRPr lang="fr-FR" sz="1400" dirty="0"/>
          </a:p>
          <a:p>
            <a:r>
              <a:rPr lang="fr-FR" sz="1400" dirty="0"/>
              <a:t>Pinocchio 2019 (Roberto </a:t>
            </a:r>
            <a:r>
              <a:rPr lang="fr-FR" sz="1400" dirty="0" err="1"/>
              <a:t>Garrone</a:t>
            </a:r>
            <a:r>
              <a:rPr lang="fr-FR" sz="1400" dirty="0"/>
              <a:t>)</a:t>
            </a:r>
          </a:p>
          <a:p>
            <a:r>
              <a:rPr lang="fr-FR" sz="1400" dirty="0"/>
              <a:t>Link:</a:t>
            </a:r>
          </a:p>
          <a:p>
            <a:r>
              <a:rPr lang="fr-FR" sz="1400" dirty="0"/>
              <a:t>https://www.youtube.com/watch?v=gmwwrfzFDNs</a:t>
            </a:r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2865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CF50BC-E261-248C-1E8B-1DE45BDD4344}"/>
              </a:ext>
            </a:extLst>
          </p:cNvPr>
          <p:cNvSpPr txBox="1"/>
          <p:nvPr/>
        </p:nvSpPr>
        <p:spPr>
          <a:xfrm>
            <a:off x="830511" y="1342239"/>
            <a:ext cx="926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PINOCCHIO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6294C45-357D-8EAB-6349-B44C1FBBCE06}"/>
              </a:ext>
            </a:extLst>
          </p:cNvPr>
          <p:cNvSpPr txBox="1"/>
          <p:nvPr/>
        </p:nvSpPr>
        <p:spPr>
          <a:xfrm>
            <a:off x="285226" y="2189527"/>
            <a:ext cx="1166908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3200" dirty="0" err="1"/>
              <a:t>Uno</a:t>
            </a:r>
            <a:r>
              <a:rPr lang="fr-FR" sz="3200" dirty="0"/>
              <a:t> dei </a:t>
            </a:r>
            <a:r>
              <a:rPr lang="fr-FR" sz="3200" dirty="0" err="1"/>
              <a:t>libri</a:t>
            </a:r>
            <a:r>
              <a:rPr lang="fr-FR" sz="3200" dirty="0"/>
              <a:t> più </a:t>
            </a:r>
            <a:r>
              <a:rPr lang="fr-FR" sz="3200" dirty="0" err="1"/>
              <a:t>letti</a:t>
            </a:r>
            <a:r>
              <a:rPr lang="fr-FR" sz="3200" dirty="0"/>
              <a:t> e </a:t>
            </a:r>
            <a:r>
              <a:rPr lang="fr-FR" sz="3200" dirty="0" err="1"/>
              <a:t>tradotti</a:t>
            </a:r>
            <a:r>
              <a:rPr lang="fr-FR" sz="3200" dirty="0"/>
              <a:t> </a:t>
            </a:r>
            <a:r>
              <a:rPr lang="fr-FR" sz="3200" dirty="0" err="1"/>
              <a:t>nel</a:t>
            </a:r>
            <a:r>
              <a:rPr lang="fr-FR" sz="3200" dirty="0"/>
              <a:t> </a:t>
            </a:r>
            <a:r>
              <a:rPr lang="fr-FR" sz="3200" dirty="0" err="1"/>
              <a:t>mondo</a:t>
            </a:r>
            <a:r>
              <a:rPr lang="fr-FR" sz="3200" dirty="0"/>
              <a:t> </a:t>
            </a:r>
          </a:p>
          <a:p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 err="1"/>
              <a:t>Originalità</a:t>
            </a:r>
            <a:r>
              <a:rPr lang="fr-FR" sz="3200" dirty="0"/>
              <a:t> </a:t>
            </a:r>
            <a:r>
              <a:rPr lang="fr-FR" sz="3200" dirty="0" err="1"/>
              <a:t>dell’opera</a:t>
            </a:r>
            <a:r>
              <a:rPr lang="fr-FR" sz="3200" dirty="0"/>
              <a:t> </a:t>
            </a:r>
            <a:r>
              <a:rPr lang="fr-FR" sz="3200" dirty="0" err="1"/>
              <a:t>che</a:t>
            </a:r>
            <a:r>
              <a:rPr lang="fr-FR" sz="3200" dirty="0"/>
              <a:t> attira con </a:t>
            </a:r>
            <a:r>
              <a:rPr lang="fr-FR" sz="3200" dirty="0" err="1"/>
              <a:t>forza</a:t>
            </a:r>
            <a:r>
              <a:rPr lang="fr-FR" sz="3200" dirty="0"/>
              <a:t> </a:t>
            </a:r>
            <a:r>
              <a:rPr lang="fr-FR" sz="3200" dirty="0" err="1"/>
              <a:t>autori</a:t>
            </a:r>
            <a:r>
              <a:rPr lang="fr-FR" sz="3200" dirty="0"/>
              <a:t> di tutte le </a:t>
            </a:r>
            <a:r>
              <a:rPr lang="fr-FR" sz="3200" dirty="0" err="1"/>
              <a:t>età</a:t>
            </a:r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- </a:t>
            </a:r>
            <a:r>
              <a:rPr lang="fr-FR" sz="3200" dirty="0" err="1"/>
              <a:t>Forza</a:t>
            </a:r>
            <a:r>
              <a:rPr lang="fr-FR" sz="3200" dirty="0"/>
              <a:t> </a:t>
            </a:r>
            <a:r>
              <a:rPr lang="fr-FR" sz="3200" dirty="0" err="1"/>
              <a:t>critica</a:t>
            </a:r>
            <a:r>
              <a:rPr lang="fr-FR" sz="3200" dirty="0"/>
              <a:t> </a:t>
            </a:r>
            <a:r>
              <a:rPr lang="fr-FR" sz="3200" dirty="0" err="1"/>
              <a:t>dell’autore</a:t>
            </a:r>
            <a:r>
              <a:rPr lang="fr-FR" sz="3200" dirty="0"/>
              <a:t> (</a:t>
            </a:r>
            <a:r>
              <a:rPr lang="fr-FR" sz="3200" dirty="0" err="1"/>
              <a:t>declino</a:t>
            </a:r>
            <a:r>
              <a:rPr lang="fr-FR" sz="3200" dirty="0"/>
              <a:t> sociale e politico, </a:t>
            </a:r>
            <a:r>
              <a:rPr lang="fr-FR" sz="3200" dirty="0" err="1"/>
              <a:t>educazione</a:t>
            </a:r>
            <a:r>
              <a:rPr lang="fr-FR" sz="3200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114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8C9337A-F922-3F57-A3B2-E9160F04779D}"/>
              </a:ext>
            </a:extLst>
          </p:cNvPr>
          <p:cNvSpPr txBox="1"/>
          <p:nvPr/>
        </p:nvSpPr>
        <p:spPr>
          <a:xfrm>
            <a:off x="1333850" y="1098958"/>
            <a:ext cx="1005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Lettura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testo</a:t>
            </a:r>
            <a:r>
              <a:rPr lang="fr-FR" dirty="0"/>
              <a:t> di Alberto </a:t>
            </a:r>
            <a:r>
              <a:rPr lang="fr-FR" dirty="0" err="1"/>
              <a:t>Savinio</a:t>
            </a:r>
            <a:r>
              <a:rPr lang="fr-FR" dirty="0"/>
              <a:t> </a:t>
            </a:r>
            <a:r>
              <a:rPr lang="fr-FR" dirty="0" err="1"/>
              <a:t>sulla</a:t>
            </a:r>
            <a:r>
              <a:rPr lang="fr-FR" dirty="0"/>
              <a:t> </a:t>
            </a:r>
            <a:r>
              <a:rPr lang="fr-FR" dirty="0" err="1"/>
              <a:t>nascita</a:t>
            </a:r>
            <a:r>
              <a:rPr lang="fr-FR" dirty="0"/>
              <a:t> di </a:t>
            </a:r>
            <a:r>
              <a:rPr lang="fr-FR" dirty="0" err="1"/>
              <a:t>Collodi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Alberto </a:t>
            </a:r>
            <a:r>
              <a:rPr lang="fr-FR" dirty="0" err="1"/>
              <a:t>Savinio</a:t>
            </a:r>
            <a:r>
              <a:rPr lang="fr-FR" dirty="0"/>
              <a:t>, </a:t>
            </a:r>
            <a:r>
              <a:rPr lang="fr-FR" i="1" dirty="0" err="1"/>
              <a:t>Narrate</a:t>
            </a:r>
            <a:r>
              <a:rPr lang="fr-FR" i="1" dirty="0"/>
              <a:t>, </a:t>
            </a:r>
            <a:r>
              <a:rPr lang="fr-FR" i="1" dirty="0" err="1"/>
              <a:t>uomini</a:t>
            </a:r>
            <a:r>
              <a:rPr lang="fr-FR" i="1" dirty="0"/>
              <a:t>, la </a:t>
            </a:r>
            <a:r>
              <a:rPr lang="fr-FR" i="1" dirty="0" err="1"/>
              <a:t>vostra</a:t>
            </a:r>
            <a:r>
              <a:rPr lang="fr-FR" i="1" dirty="0"/>
              <a:t> </a:t>
            </a:r>
            <a:r>
              <a:rPr lang="fr-FR" i="1" dirty="0" err="1"/>
              <a:t>storia</a:t>
            </a:r>
            <a:r>
              <a:rPr lang="fr-FR" dirty="0"/>
              <a:t>, Milano, </a:t>
            </a:r>
            <a:r>
              <a:rPr lang="fr-FR" dirty="0" err="1"/>
              <a:t>Adelphi</a:t>
            </a:r>
            <a:r>
              <a:rPr lang="fr-FR" dirty="0"/>
              <a:t>, 1992.</a:t>
            </a:r>
          </a:p>
          <a:p>
            <a:endParaRPr lang="fr-FR" dirty="0"/>
          </a:p>
          <a:p>
            <a:r>
              <a:rPr lang="fr-FR" dirty="0"/>
              <a:t>Testo </a:t>
            </a:r>
            <a:r>
              <a:rPr lang="fr-FR" dirty="0" err="1"/>
              <a:t>recuperabile</a:t>
            </a:r>
            <a:r>
              <a:rPr lang="fr-FR" dirty="0"/>
              <a:t> </a:t>
            </a:r>
            <a:r>
              <a:rPr lang="fr-FR" dirty="0" err="1"/>
              <a:t>sulla</a:t>
            </a:r>
            <a:r>
              <a:rPr lang="fr-FR" dirty="0"/>
              <a:t> pagina </a:t>
            </a:r>
            <a:r>
              <a:rPr lang="fr-FR" dirty="0" err="1"/>
              <a:t>seguente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https://cours-loconte.ovh/doku.php?id=litterature_moderne_26_09_2024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261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DD60D45-B948-51CD-CBAA-829169BA3EE3}"/>
              </a:ext>
            </a:extLst>
          </p:cNvPr>
          <p:cNvSpPr txBox="1"/>
          <p:nvPr/>
        </p:nvSpPr>
        <p:spPr>
          <a:xfrm>
            <a:off x="1721141" y="822121"/>
            <a:ext cx="8749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CARLO LORENZINI (1826-1890) ALIAS COLLODI</a:t>
            </a:r>
          </a:p>
          <a:p>
            <a:endParaRPr lang="fr-FR" dirty="0"/>
          </a:p>
          <a:p>
            <a:r>
              <a:rPr lang="fr-FR" dirty="0"/>
              <a:t>CENNI BIOGRAFICI</a:t>
            </a:r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b="1" dirty="0" err="1"/>
              <a:t>Nasce</a:t>
            </a:r>
            <a:r>
              <a:rPr lang="fr-FR" b="1" dirty="0"/>
              <a:t> a Firenze da </a:t>
            </a:r>
            <a:r>
              <a:rPr lang="fr-FR" b="1" dirty="0" err="1"/>
              <a:t>una</a:t>
            </a:r>
            <a:r>
              <a:rPr lang="fr-FR" b="1" dirty="0"/>
              <a:t> </a:t>
            </a:r>
            <a:r>
              <a:rPr lang="fr-FR" b="1" dirty="0" err="1"/>
              <a:t>famiglia</a:t>
            </a:r>
            <a:r>
              <a:rPr lang="fr-FR" b="1" dirty="0"/>
              <a:t> </a:t>
            </a:r>
            <a:r>
              <a:rPr lang="fr-FR" b="1" dirty="0" err="1"/>
              <a:t>fiorentina</a:t>
            </a:r>
            <a:r>
              <a:rPr lang="fr-FR" b="1" dirty="0"/>
              <a:t> di </a:t>
            </a:r>
            <a:r>
              <a:rPr lang="fr-FR" b="1" dirty="0" err="1"/>
              <a:t>umili</a:t>
            </a:r>
            <a:r>
              <a:rPr lang="fr-FR" b="1" dirty="0"/>
              <a:t> </a:t>
            </a:r>
            <a:r>
              <a:rPr lang="fr-FR" b="1" dirty="0" err="1"/>
              <a:t>origini</a:t>
            </a:r>
            <a:r>
              <a:rPr lang="fr-FR" b="1" dirty="0"/>
              <a:t>.</a:t>
            </a:r>
          </a:p>
          <a:p>
            <a:endParaRPr lang="fr-FR" b="1" dirty="0"/>
          </a:p>
          <a:p>
            <a:r>
              <a:rPr lang="fr-FR" b="1" dirty="0"/>
              <a:t>-I </a:t>
            </a:r>
            <a:r>
              <a:rPr lang="fr-FR" b="1" dirty="0" err="1"/>
              <a:t>suoi</a:t>
            </a:r>
            <a:r>
              <a:rPr lang="fr-FR" b="1" dirty="0"/>
              <a:t> </a:t>
            </a:r>
            <a:r>
              <a:rPr lang="fr-FR" b="1" dirty="0" err="1"/>
              <a:t>genitori</a:t>
            </a:r>
            <a:r>
              <a:rPr lang="fr-FR" b="1" dirty="0"/>
              <a:t> </a:t>
            </a:r>
            <a:r>
              <a:rPr lang="fr-FR" b="1" dirty="0" err="1"/>
              <a:t>erano</a:t>
            </a:r>
            <a:r>
              <a:rPr lang="fr-FR" b="1" dirty="0"/>
              <a:t> due </a:t>
            </a:r>
            <a:r>
              <a:rPr lang="fr-FR" b="1" dirty="0" err="1"/>
              <a:t>domestici</a:t>
            </a:r>
            <a:r>
              <a:rPr lang="fr-FR" b="1" dirty="0"/>
              <a:t>.</a:t>
            </a:r>
          </a:p>
          <a:p>
            <a:endParaRPr lang="fr-FR" b="1" dirty="0"/>
          </a:p>
          <a:p>
            <a:r>
              <a:rPr lang="fr-FR" b="1" dirty="0"/>
              <a:t>- Entra in </a:t>
            </a:r>
            <a:r>
              <a:rPr lang="fr-FR" b="1" dirty="0" err="1"/>
              <a:t>seminario</a:t>
            </a:r>
            <a:r>
              <a:rPr lang="fr-FR" b="1" dirty="0"/>
              <a:t> e </a:t>
            </a:r>
            <a:r>
              <a:rPr lang="fr-FR" b="1" dirty="0" err="1"/>
              <a:t>abbandona</a:t>
            </a:r>
            <a:r>
              <a:rPr lang="fr-FR" b="1" dirty="0"/>
              <a:t> </a:t>
            </a:r>
            <a:r>
              <a:rPr lang="fr-FR" b="1" dirty="0" err="1"/>
              <a:t>gli</a:t>
            </a:r>
            <a:r>
              <a:rPr lang="fr-FR" b="1" dirty="0"/>
              <a:t> </a:t>
            </a:r>
            <a:r>
              <a:rPr lang="fr-FR" b="1" dirty="0" err="1"/>
              <a:t>studi</a:t>
            </a:r>
            <a:r>
              <a:rPr lang="fr-FR" b="1" dirty="0"/>
              <a:t> per </a:t>
            </a:r>
            <a:r>
              <a:rPr lang="fr-FR" b="1" dirty="0" err="1"/>
              <a:t>seguire</a:t>
            </a:r>
            <a:r>
              <a:rPr lang="fr-FR" b="1" dirty="0"/>
              <a:t> i </a:t>
            </a:r>
            <a:r>
              <a:rPr lang="fr-FR" b="1" dirty="0" err="1"/>
              <a:t>corsi</a:t>
            </a:r>
            <a:r>
              <a:rPr lang="fr-FR" b="1" dirty="0"/>
              <a:t> di </a:t>
            </a:r>
            <a:r>
              <a:rPr lang="fr-FR" b="1" dirty="0" err="1"/>
              <a:t>retorica</a:t>
            </a:r>
            <a:r>
              <a:rPr lang="fr-FR" b="1" dirty="0"/>
              <a:t> e </a:t>
            </a:r>
            <a:r>
              <a:rPr lang="fr-FR" b="1" dirty="0" err="1"/>
              <a:t>letteratura</a:t>
            </a:r>
            <a:r>
              <a:rPr lang="fr-FR" b="1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-</a:t>
            </a:r>
            <a:r>
              <a:rPr lang="fr-FR" b="1" dirty="0" err="1"/>
              <a:t>Collodi</a:t>
            </a:r>
            <a:r>
              <a:rPr lang="fr-FR" b="1" dirty="0"/>
              <a:t> </a:t>
            </a:r>
            <a:r>
              <a:rPr lang="fr-FR" b="1" dirty="0" err="1"/>
              <a:t>studia</a:t>
            </a:r>
            <a:r>
              <a:rPr lang="fr-FR" b="1" dirty="0"/>
              <a:t> e </a:t>
            </a:r>
            <a:r>
              <a:rPr lang="fr-FR" b="1" dirty="0" err="1"/>
              <a:t>viene</a:t>
            </a:r>
            <a:r>
              <a:rPr lang="fr-FR" b="1" dirty="0"/>
              <a:t> </a:t>
            </a:r>
            <a:r>
              <a:rPr lang="fr-FR" b="1" dirty="0" err="1"/>
              <a:t>assunto</a:t>
            </a:r>
            <a:r>
              <a:rPr lang="fr-FR" b="1" dirty="0"/>
              <a:t> </a:t>
            </a:r>
            <a:r>
              <a:rPr lang="fr-FR" b="1" dirty="0" err="1"/>
              <a:t>giovanissimo</a:t>
            </a:r>
            <a:r>
              <a:rPr lang="fr-FR" b="1" dirty="0"/>
              <a:t> alla </a:t>
            </a:r>
            <a:r>
              <a:rPr lang="fr-FR" b="1" dirty="0" err="1"/>
              <a:t>libreria</a:t>
            </a:r>
            <a:r>
              <a:rPr lang="fr-FR" b="1" dirty="0"/>
              <a:t> Piatti di Firenze (</a:t>
            </a:r>
            <a:r>
              <a:rPr lang="fr-FR" b="1" dirty="0" err="1"/>
              <a:t>cataloghi</a:t>
            </a:r>
            <a:r>
              <a:rPr lang="fr-FR" b="1" dirty="0"/>
              <a:t>)</a:t>
            </a:r>
          </a:p>
          <a:p>
            <a:endParaRPr lang="fr-FR" b="1" dirty="0"/>
          </a:p>
          <a:p>
            <a:r>
              <a:rPr lang="fr-FR" b="1" dirty="0"/>
              <a:t>-</a:t>
            </a:r>
            <a:r>
              <a:rPr lang="fr-FR" b="1" dirty="0" err="1"/>
              <a:t>Nel</a:t>
            </a:r>
            <a:r>
              <a:rPr lang="fr-FR" b="1" dirty="0"/>
              <a:t> 1948 è </a:t>
            </a:r>
            <a:r>
              <a:rPr lang="fr-FR" b="1" dirty="0" err="1"/>
              <a:t>chiamato</a:t>
            </a:r>
            <a:r>
              <a:rPr lang="fr-FR" b="1" dirty="0"/>
              <a:t> a </a:t>
            </a:r>
            <a:r>
              <a:rPr lang="fr-FR" b="1" dirty="0" err="1"/>
              <a:t>combattere</a:t>
            </a:r>
            <a:r>
              <a:rPr lang="fr-FR" b="1" dirty="0"/>
              <a:t> per </a:t>
            </a:r>
            <a:r>
              <a:rPr lang="fr-FR" b="1" dirty="0" err="1"/>
              <a:t>una</a:t>
            </a:r>
            <a:r>
              <a:rPr lang="fr-FR" b="1" dirty="0"/>
              <a:t> </a:t>
            </a:r>
            <a:r>
              <a:rPr lang="fr-FR" b="1" dirty="0" err="1"/>
              <a:t>guerra</a:t>
            </a:r>
            <a:r>
              <a:rPr lang="fr-FR" b="1" dirty="0"/>
              <a:t> d’</a:t>
            </a:r>
            <a:r>
              <a:rPr lang="fr-FR" b="1" dirty="0" err="1"/>
              <a:t>indipendenza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b="1" dirty="0" err="1"/>
              <a:t>Lavora</a:t>
            </a:r>
            <a:r>
              <a:rPr lang="fr-FR" b="1" dirty="0"/>
              <a:t> per i </a:t>
            </a:r>
            <a:r>
              <a:rPr lang="fr-FR" b="1" dirty="0" err="1"/>
              <a:t>giornali</a:t>
            </a:r>
            <a:r>
              <a:rPr lang="fr-FR" b="1" dirty="0"/>
              <a:t> = </a:t>
            </a:r>
            <a:r>
              <a:rPr lang="fr-FR" b="1" dirty="0" err="1"/>
              <a:t>apprendistato</a:t>
            </a:r>
            <a:r>
              <a:rPr lang="fr-FR" b="1" dirty="0"/>
              <a:t> per la </a:t>
            </a:r>
            <a:r>
              <a:rPr lang="fr-FR" b="1" dirty="0" err="1"/>
              <a:t>scrittura</a:t>
            </a:r>
            <a:r>
              <a:rPr lang="fr-FR" b="1" dirty="0"/>
              <a:t> di Pinocchio.</a:t>
            </a:r>
          </a:p>
          <a:p>
            <a:endParaRPr lang="fr-FR" b="1" dirty="0"/>
          </a:p>
          <a:p>
            <a:pPr marL="285750" indent="-285750">
              <a:buFontTx/>
              <a:buChar char="-"/>
            </a:pP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89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0CD438-0CEF-FE46-2F57-2B3074E03335}"/>
              </a:ext>
            </a:extLst>
          </p:cNvPr>
          <p:cNvSpPr txBox="1"/>
          <p:nvPr/>
        </p:nvSpPr>
        <p:spPr>
          <a:xfrm>
            <a:off x="1744910" y="553673"/>
            <a:ext cx="918594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OPERE:</a:t>
            </a:r>
          </a:p>
          <a:p>
            <a:endParaRPr lang="fr-FR" dirty="0"/>
          </a:p>
          <a:p>
            <a:r>
              <a:rPr lang="fr-FR" i="1" dirty="0"/>
              <a:t>- Un </a:t>
            </a:r>
            <a:r>
              <a:rPr lang="fr-FR" i="1" dirty="0" err="1"/>
              <a:t>romanzo</a:t>
            </a:r>
            <a:r>
              <a:rPr lang="fr-FR" i="1" dirty="0"/>
              <a:t> in </a:t>
            </a:r>
            <a:r>
              <a:rPr lang="fr-FR" i="1" dirty="0" err="1"/>
              <a:t>vapore</a:t>
            </a:r>
            <a:r>
              <a:rPr lang="fr-FR" i="1" dirty="0"/>
              <a:t>. Da Firenze a </a:t>
            </a:r>
            <a:r>
              <a:rPr lang="fr-FR" i="1" dirty="0" err="1"/>
              <a:t>Livorno</a:t>
            </a:r>
            <a:r>
              <a:rPr lang="fr-FR" i="1" dirty="0"/>
              <a:t>. Guida </a:t>
            </a:r>
            <a:r>
              <a:rPr lang="fr-FR" i="1" dirty="0" err="1"/>
              <a:t>storico-umoristica</a:t>
            </a:r>
            <a:r>
              <a:rPr lang="fr-FR" i="1" dirty="0"/>
              <a:t> </a:t>
            </a:r>
            <a:r>
              <a:rPr lang="fr-FR" dirty="0"/>
              <a:t>(1856)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amici</a:t>
            </a:r>
            <a:r>
              <a:rPr lang="fr-FR" dirty="0"/>
              <a:t> di casa (1855)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- I </a:t>
            </a:r>
            <a:r>
              <a:rPr lang="fr-FR" dirty="0" err="1"/>
              <a:t>misteri</a:t>
            </a:r>
            <a:r>
              <a:rPr lang="fr-FR" dirty="0"/>
              <a:t> di Firenze (1857)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err="1"/>
              <a:t>Biblioteca</a:t>
            </a:r>
            <a:r>
              <a:rPr lang="fr-FR" dirty="0"/>
              <a:t> </a:t>
            </a:r>
            <a:r>
              <a:rPr lang="fr-FR" dirty="0" err="1"/>
              <a:t>scolastica</a:t>
            </a:r>
            <a:r>
              <a:rPr lang="fr-FR" dirty="0"/>
              <a:t> di Felice e Alessandro </a:t>
            </a:r>
            <a:r>
              <a:rPr lang="fr-FR" dirty="0" err="1"/>
              <a:t>Paggi</a:t>
            </a:r>
            <a:r>
              <a:rPr lang="fr-FR" dirty="0"/>
              <a:t>: </a:t>
            </a:r>
            <a:r>
              <a:rPr lang="fr-FR" dirty="0" err="1"/>
              <a:t>traduz</a:t>
            </a:r>
            <a:r>
              <a:rPr lang="fr-FR" dirty="0"/>
              <a:t>. De </a:t>
            </a:r>
            <a:r>
              <a:rPr lang="fr-FR" i="1" dirty="0"/>
              <a:t>I </a:t>
            </a:r>
            <a:r>
              <a:rPr lang="fr-FR" i="1" dirty="0" err="1"/>
              <a:t>racconti</a:t>
            </a:r>
            <a:r>
              <a:rPr lang="fr-FR" i="1" dirty="0"/>
              <a:t> delle fate (1875)</a:t>
            </a:r>
            <a:r>
              <a:rPr lang="fr-FR" dirty="0"/>
              <a:t>, </a:t>
            </a:r>
            <a:r>
              <a:rPr lang="fr-FR" i="1" dirty="0" err="1"/>
              <a:t>Giannettino</a:t>
            </a:r>
            <a:r>
              <a:rPr lang="fr-FR" dirty="0"/>
              <a:t> (1875) e </a:t>
            </a:r>
            <a:r>
              <a:rPr lang="fr-FR" i="1" dirty="0" err="1"/>
              <a:t>Minuzzolo</a:t>
            </a:r>
            <a:r>
              <a:rPr lang="fr-FR" i="1" dirty="0"/>
              <a:t> </a:t>
            </a:r>
            <a:r>
              <a:rPr lang="fr-FR" dirty="0"/>
              <a:t>(1877).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</a:t>
            </a:r>
            <a:r>
              <a:rPr lang="fr-FR" dirty="0" err="1"/>
              <a:t>geografia</a:t>
            </a:r>
            <a:r>
              <a:rPr lang="fr-FR" dirty="0"/>
              <a:t> di </a:t>
            </a:r>
            <a:r>
              <a:rPr lang="fr-FR" dirty="0" err="1"/>
              <a:t>Giannettino</a:t>
            </a:r>
            <a:r>
              <a:rPr lang="fr-FR" dirty="0"/>
              <a:t> e La </a:t>
            </a:r>
            <a:r>
              <a:rPr lang="fr-FR" dirty="0" err="1"/>
              <a:t>grammatica</a:t>
            </a:r>
            <a:r>
              <a:rPr lang="fr-FR" dirty="0"/>
              <a:t> di </a:t>
            </a:r>
            <a:r>
              <a:rPr lang="fr-FR" dirty="0" err="1"/>
              <a:t>Giannettino</a:t>
            </a:r>
            <a:r>
              <a:rPr lang="fr-FR" dirty="0"/>
              <a:t> (1879)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i="1" dirty="0" err="1"/>
              <a:t>Occhi</a:t>
            </a:r>
            <a:r>
              <a:rPr lang="fr-FR" i="1" dirty="0"/>
              <a:t> e </a:t>
            </a:r>
            <a:r>
              <a:rPr lang="fr-FR" i="1" dirty="0" err="1"/>
              <a:t>nasi</a:t>
            </a:r>
            <a:r>
              <a:rPr lang="fr-FR" i="1" dirty="0"/>
              <a:t> </a:t>
            </a:r>
            <a:r>
              <a:rPr lang="fr-FR" dirty="0"/>
              <a:t>e </a:t>
            </a:r>
            <a:r>
              <a:rPr lang="fr-FR" i="1" dirty="0" err="1"/>
              <a:t>Storie</a:t>
            </a:r>
            <a:r>
              <a:rPr lang="fr-FR" i="1" dirty="0"/>
              <a:t> </a:t>
            </a:r>
            <a:r>
              <a:rPr lang="fr-FR" i="1" dirty="0" err="1"/>
              <a:t>allegre</a:t>
            </a:r>
            <a:r>
              <a:rPr lang="fr-FR" i="1" dirty="0"/>
              <a:t> </a:t>
            </a:r>
            <a:r>
              <a:rPr lang="fr-FR" dirty="0"/>
              <a:t>(1881)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Tra il </a:t>
            </a:r>
            <a:r>
              <a:rPr lang="fr-FR" dirty="0" err="1"/>
              <a:t>luglio</a:t>
            </a:r>
            <a:r>
              <a:rPr lang="fr-FR" dirty="0"/>
              <a:t> 1881 e il  </a:t>
            </a:r>
            <a:r>
              <a:rPr lang="fr-FR" dirty="0" err="1"/>
              <a:t>gennaio</a:t>
            </a:r>
            <a:r>
              <a:rPr lang="fr-FR" dirty="0"/>
              <a:t> 1883 per « Il </a:t>
            </a:r>
            <a:r>
              <a:rPr lang="fr-FR" dirty="0" err="1"/>
              <a:t>giornale</a:t>
            </a:r>
            <a:r>
              <a:rPr lang="fr-FR" dirty="0"/>
              <a:t> dei </a:t>
            </a:r>
            <a:r>
              <a:rPr lang="fr-FR" dirty="0" err="1"/>
              <a:t>bambini</a:t>
            </a:r>
            <a:r>
              <a:rPr lang="fr-FR" dirty="0"/>
              <a:t> » </a:t>
            </a:r>
            <a:r>
              <a:rPr lang="fr-FR" dirty="0" err="1"/>
              <a:t>scrive</a:t>
            </a:r>
            <a:r>
              <a:rPr lang="fr-FR" dirty="0"/>
              <a:t> a </a:t>
            </a:r>
            <a:r>
              <a:rPr lang="fr-FR" dirty="0" err="1"/>
              <a:t>puntate</a:t>
            </a:r>
            <a:r>
              <a:rPr lang="fr-FR" dirty="0"/>
              <a:t> </a:t>
            </a:r>
            <a:r>
              <a:rPr lang="fr-FR" i="1" dirty="0" err="1"/>
              <a:t>Storia</a:t>
            </a:r>
            <a:r>
              <a:rPr lang="fr-FR" i="1" dirty="0"/>
              <a:t> di un </a:t>
            </a:r>
            <a:r>
              <a:rPr lang="fr-FR" i="1" dirty="0" err="1"/>
              <a:t>burattino</a:t>
            </a:r>
            <a:r>
              <a:rPr lang="fr-FR" dirty="0"/>
              <a:t>, </a:t>
            </a:r>
            <a:r>
              <a:rPr lang="fr-FR" dirty="0" err="1"/>
              <a:t>titolo</a:t>
            </a:r>
            <a:r>
              <a:rPr lang="fr-FR" dirty="0"/>
              <a:t> </a:t>
            </a:r>
            <a:r>
              <a:rPr lang="fr-FR" dirty="0" err="1"/>
              <a:t>cambiato</a:t>
            </a:r>
            <a:r>
              <a:rPr lang="fr-FR" dirty="0"/>
              <a:t> in </a:t>
            </a:r>
            <a:r>
              <a:rPr lang="fr-FR" i="1" dirty="0"/>
              <a:t>Le </a:t>
            </a:r>
            <a:r>
              <a:rPr lang="fr-FR" i="1" dirty="0" err="1"/>
              <a:t>avventure</a:t>
            </a:r>
            <a:r>
              <a:rPr lang="fr-FR" i="1" dirty="0"/>
              <a:t> di Pinocchio</a:t>
            </a:r>
            <a:r>
              <a:rPr lang="fr-FR" dirty="0"/>
              <a:t>.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1883: prima </a:t>
            </a:r>
            <a:r>
              <a:rPr lang="fr-FR" dirty="0" err="1"/>
              <a:t>edizione</a:t>
            </a:r>
            <a:r>
              <a:rPr lang="fr-FR" dirty="0"/>
              <a:t> in volume di </a:t>
            </a:r>
            <a:r>
              <a:rPr lang="fr-FR" i="1" dirty="0"/>
              <a:t>Le </a:t>
            </a:r>
            <a:r>
              <a:rPr lang="fr-FR" i="1" dirty="0" err="1"/>
              <a:t>avventure</a:t>
            </a:r>
            <a:r>
              <a:rPr lang="fr-FR" i="1" dirty="0"/>
              <a:t> di Pinocchio </a:t>
            </a:r>
            <a:r>
              <a:rPr lang="fr-FR" dirty="0"/>
              <a:t>presso l’</a:t>
            </a:r>
            <a:r>
              <a:rPr lang="fr-FR" dirty="0" err="1"/>
              <a:t>editore</a:t>
            </a:r>
            <a:r>
              <a:rPr lang="fr-FR" dirty="0"/>
              <a:t> Felice </a:t>
            </a:r>
            <a:r>
              <a:rPr lang="fr-FR" dirty="0" err="1"/>
              <a:t>Paggi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r>
              <a:rPr lang="fr-FR" dirty="0"/>
              <a:t>26 </a:t>
            </a:r>
            <a:r>
              <a:rPr lang="fr-FR" dirty="0" err="1"/>
              <a:t>ottobre</a:t>
            </a:r>
            <a:r>
              <a:rPr lang="fr-FR" dirty="0"/>
              <a:t> 1890: </a:t>
            </a:r>
            <a:r>
              <a:rPr lang="fr-FR" dirty="0" err="1"/>
              <a:t>muore</a:t>
            </a:r>
            <a:r>
              <a:rPr lang="fr-FR" dirty="0"/>
              <a:t> a Firenze.  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556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06EBAE0-7644-89CF-1196-3A00219E89C6}"/>
              </a:ext>
            </a:extLst>
          </p:cNvPr>
          <p:cNvSpPr txBox="1"/>
          <p:nvPr/>
        </p:nvSpPr>
        <p:spPr>
          <a:xfrm>
            <a:off x="2052320" y="2336800"/>
            <a:ext cx="90830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err="1"/>
              <a:t>Collodi</a:t>
            </a:r>
            <a:r>
              <a:rPr lang="fr-FR" sz="3200" u="sng" dirty="0"/>
              <a:t> </a:t>
            </a:r>
            <a:r>
              <a:rPr lang="fr-FR" sz="3200" u="sng" dirty="0" err="1"/>
              <a:t>muore</a:t>
            </a:r>
            <a:r>
              <a:rPr lang="fr-FR" sz="3200" u="sng" dirty="0"/>
              <a:t> a Firenze il 26 </a:t>
            </a:r>
            <a:r>
              <a:rPr lang="fr-FR" sz="3200" u="sng" dirty="0" err="1"/>
              <a:t>ottobre</a:t>
            </a:r>
            <a:r>
              <a:rPr lang="fr-FR" sz="3200" u="sng" dirty="0"/>
              <a:t> 1890:</a:t>
            </a:r>
          </a:p>
          <a:p>
            <a:endParaRPr lang="fr-FR" sz="3200" u="sng" dirty="0"/>
          </a:p>
          <a:p>
            <a:r>
              <a:rPr lang="fr-FR" sz="3200" dirty="0"/>
              <a:t>« Fu tra </a:t>
            </a:r>
            <a:r>
              <a:rPr lang="fr-FR" sz="3200" dirty="0" err="1"/>
              <a:t>gli</a:t>
            </a:r>
            <a:r>
              <a:rPr lang="fr-FR" sz="3200" dirty="0"/>
              <a:t> </a:t>
            </a:r>
            <a:r>
              <a:rPr lang="fr-FR" sz="3200" dirty="0" err="1"/>
              <a:t>uomini</a:t>
            </a:r>
            <a:r>
              <a:rPr lang="fr-FR" sz="3200" dirty="0"/>
              <a:t> di </a:t>
            </a:r>
            <a:r>
              <a:rPr lang="fr-FR" sz="3200" dirty="0" err="1"/>
              <a:t>penna</a:t>
            </a:r>
            <a:r>
              <a:rPr lang="fr-FR" sz="3200" dirty="0"/>
              <a:t>, </a:t>
            </a:r>
            <a:r>
              <a:rPr lang="fr-FR" sz="3200" dirty="0" err="1"/>
              <a:t>uno</a:t>
            </a:r>
            <a:r>
              <a:rPr lang="fr-FR" sz="3200" dirty="0"/>
              <a:t> di </a:t>
            </a:r>
            <a:r>
              <a:rPr lang="fr-FR" sz="3200" dirty="0" err="1"/>
              <a:t>quelli</a:t>
            </a:r>
            <a:r>
              <a:rPr lang="fr-FR" sz="3200" dirty="0"/>
              <a:t> </a:t>
            </a:r>
            <a:r>
              <a:rPr lang="fr-FR" sz="3200" dirty="0" err="1"/>
              <a:t>che</a:t>
            </a:r>
            <a:r>
              <a:rPr lang="fr-FR" sz="3200" dirty="0"/>
              <a:t> </a:t>
            </a:r>
            <a:r>
              <a:rPr lang="fr-FR" sz="3200" dirty="0" err="1"/>
              <a:t>lavorarono</a:t>
            </a:r>
            <a:r>
              <a:rPr lang="fr-FR" sz="3200" dirty="0"/>
              <a:t> di più </a:t>
            </a:r>
            <a:r>
              <a:rPr lang="fr-FR" sz="3200" dirty="0" err="1"/>
              <a:t>ed</a:t>
            </a:r>
            <a:r>
              <a:rPr lang="fr-FR" sz="3200" dirty="0"/>
              <a:t> </a:t>
            </a:r>
            <a:r>
              <a:rPr lang="fr-FR" sz="3200" dirty="0" err="1"/>
              <a:t>ebbe</a:t>
            </a:r>
            <a:r>
              <a:rPr lang="fr-FR" sz="3200" dirty="0"/>
              <a:t> sempre l’aria di non far </a:t>
            </a:r>
            <a:r>
              <a:rPr lang="fr-FR" sz="3200" dirty="0" err="1"/>
              <a:t>nulla</a:t>
            </a:r>
            <a:r>
              <a:rPr lang="fr-FR" sz="3200" dirty="0"/>
              <a:t> ».</a:t>
            </a:r>
          </a:p>
        </p:txBody>
      </p:sp>
    </p:spTree>
    <p:extLst>
      <p:ext uri="{BB962C8B-B14F-4D97-AF65-F5344CB8AC3E}">
        <p14:creationId xmlns:p14="http://schemas.microsoft.com/office/powerpoint/2010/main" val="107542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33C802-3C9D-7FC3-3252-6B653AD154B0}"/>
              </a:ext>
            </a:extLst>
          </p:cNvPr>
          <p:cNvSpPr txBox="1"/>
          <p:nvPr/>
        </p:nvSpPr>
        <p:spPr>
          <a:xfrm>
            <a:off x="1229360" y="965200"/>
            <a:ext cx="1009904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PINOCCHIO. GENESI DEL TESTO</a:t>
            </a:r>
          </a:p>
          <a:p>
            <a:endParaRPr lang="fr-FR" dirty="0"/>
          </a:p>
          <a:p>
            <a:r>
              <a:rPr lang="fr-FR" dirty="0"/>
              <a:t>-  Il </a:t>
            </a:r>
            <a:r>
              <a:rPr lang="fr-FR" dirty="0" err="1"/>
              <a:t>romanzo</a:t>
            </a:r>
            <a:r>
              <a:rPr lang="fr-FR" dirty="0"/>
              <a:t> </a:t>
            </a:r>
            <a:r>
              <a:rPr lang="fr-FR" dirty="0" err="1"/>
              <a:t>viene</a:t>
            </a:r>
            <a:r>
              <a:rPr lang="fr-FR" dirty="0"/>
              <a:t> </a:t>
            </a:r>
            <a:r>
              <a:rPr lang="fr-FR" dirty="0" err="1"/>
              <a:t>pubblicato</a:t>
            </a:r>
            <a:r>
              <a:rPr lang="fr-FR" dirty="0"/>
              <a:t> per la prima volta </a:t>
            </a:r>
            <a:r>
              <a:rPr lang="fr-FR" b="1" dirty="0" err="1"/>
              <a:t>nel</a:t>
            </a:r>
            <a:r>
              <a:rPr lang="fr-FR" b="1" dirty="0"/>
              <a:t> </a:t>
            </a:r>
            <a:r>
              <a:rPr lang="fr-FR" b="1" dirty="0" err="1"/>
              <a:t>luglio</a:t>
            </a:r>
            <a:r>
              <a:rPr lang="fr-FR" b="1" dirty="0"/>
              <a:t> </a:t>
            </a:r>
            <a:r>
              <a:rPr lang="fr-FR" b="1" dirty="0" err="1"/>
              <a:t>del</a:t>
            </a:r>
            <a:r>
              <a:rPr lang="fr-FR" b="1" dirty="0"/>
              <a:t> 1881</a:t>
            </a:r>
            <a:r>
              <a:rPr lang="fr-FR" dirty="0"/>
              <a:t> in due </a:t>
            </a:r>
            <a:r>
              <a:rPr lang="fr-FR" dirty="0" err="1"/>
              <a:t>puntate</a:t>
            </a:r>
            <a:r>
              <a:rPr lang="fr-FR" dirty="0"/>
              <a:t> </a:t>
            </a:r>
            <a:r>
              <a:rPr lang="fr-FR" dirty="0" err="1"/>
              <a:t>sul</a:t>
            </a:r>
            <a:r>
              <a:rPr lang="fr-FR" dirty="0"/>
              <a:t> « </a:t>
            </a:r>
            <a:r>
              <a:rPr lang="fr-FR" dirty="0" err="1"/>
              <a:t>Giornale</a:t>
            </a:r>
            <a:r>
              <a:rPr lang="fr-FR" dirty="0"/>
              <a:t> dei   </a:t>
            </a:r>
            <a:r>
              <a:rPr lang="fr-FR" dirty="0" err="1"/>
              <a:t>bambini</a:t>
            </a:r>
            <a:r>
              <a:rPr lang="fr-FR" dirty="0"/>
              <a:t> », </a:t>
            </a:r>
            <a:r>
              <a:rPr lang="fr-FR" dirty="0" err="1"/>
              <a:t>supplemento</a:t>
            </a:r>
            <a:r>
              <a:rPr lang="fr-FR" dirty="0"/>
              <a:t> per </a:t>
            </a:r>
            <a:r>
              <a:rPr lang="fr-FR" dirty="0" err="1"/>
              <a:t>bambini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« </a:t>
            </a:r>
            <a:r>
              <a:rPr lang="fr-FR" dirty="0" err="1"/>
              <a:t>Fanfulla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Domenica</a:t>
            </a:r>
            <a:r>
              <a:rPr lang="fr-FR" dirty="0"/>
              <a:t> », fine </a:t>
            </a:r>
            <a:r>
              <a:rPr lang="fr-FR" dirty="0" err="1"/>
              <a:t>settimanale</a:t>
            </a:r>
            <a:r>
              <a:rPr lang="fr-FR" dirty="0"/>
              <a:t> </a:t>
            </a:r>
            <a:r>
              <a:rPr lang="fr-FR" dirty="0" err="1"/>
              <a:t>letterario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</a:t>
            </a:r>
            <a:r>
              <a:rPr lang="fr-FR" dirty="0" err="1"/>
              <a:t>pubblicazione</a:t>
            </a:r>
            <a:r>
              <a:rPr lang="fr-FR" dirty="0"/>
              <a:t> si </a:t>
            </a:r>
            <a:r>
              <a:rPr lang="fr-FR" dirty="0" err="1"/>
              <a:t>svolge</a:t>
            </a:r>
            <a:r>
              <a:rPr lang="fr-FR" dirty="0"/>
              <a:t> in </a:t>
            </a:r>
            <a:r>
              <a:rPr lang="fr-FR" dirty="0" err="1"/>
              <a:t>puntate</a:t>
            </a:r>
            <a:r>
              <a:rPr lang="fr-FR" dirty="0"/>
              <a:t> : si </a:t>
            </a:r>
            <a:r>
              <a:rPr lang="fr-FR" dirty="0" err="1"/>
              <a:t>tratta</a:t>
            </a:r>
            <a:r>
              <a:rPr lang="fr-FR" dirty="0"/>
              <a:t> di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storia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prende</a:t>
            </a:r>
            <a:r>
              <a:rPr lang="fr-FR" dirty="0"/>
              <a:t> forma </a:t>
            </a:r>
            <a:r>
              <a:rPr lang="fr-FR" dirty="0" err="1"/>
              <a:t>passo</a:t>
            </a:r>
            <a:r>
              <a:rPr lang="fr-FR" dirty="0"/>
              <a:t> </a:t>
            </a:r>
            <a:r>
              <a:rPr lang="fr-FR" dirty="0" err="1"/>
              <a:t>dopo</a:t>
            </a:r>
            <a:r>
              <a:rPr lang="fr-FR" dirty="0"/>
              <a:t> </a:t>
            </a:r>
            <a:r>
              <a:rPr lang="fr-FR" dirty="0" err="1"/>
              <a:t>passo</a:t>
            </a:r>
            <a:r>
              <a:rPr lang="fr-FR" dirty="0"/>
              <a:t> e in </a:t>
            </a:r>
            <a:r>
              <a:rPr lang="fr-FR" dirty="0" err="1"/>
              <a:t>seguito</a:t>
            </a:r>
            <a:r>
              <a:rPr lang="fr-FR" dirty="0"/>
              <a:t> al </a:t>
            </a:r>
            <a:r>
              <a:rPr lang="fr-FR" dirty="0" err="1"/>
              <a:t>successo</a:t>
            </a:r>
            <a:r>
              <a:rPr lang="fr-FR" dirty="0"/>
              <a:t> </a:t>
            </a:r>
            <a:r>
              <a:rPr lang="fr-FR" dirty="0" err="1"/>
              <a:t>riscosso</a:t>
            </a:r>
            <a:r>
              <a:rPr lang="fr-FR" dirty="0"/>
              <a:t> </a:t>
            </a:r>
            <a:r>
              <a:rPr lang="fr-FR" dirty="0" err="1"/>
              <a:t>dai</a:t>
            </a:r>
            <a:r>
              <a:rPr lang="fr-FR" dirty="0"/>
              <a:t> </a:t>
            </a:r>
            <a:r>
              <a:rPr lang="fr-FR" dirty="0" err="1"/>
              <a:t>racconti</a:t>
            </a:r>
            <a:r>
              <a:rPr lang="fr-FR" dirty="0"/>
              <a:t> presso il </a:t>
            </a:r>
            <a:r>
              <a:rPr lang="fr-FR" dirty="0" err="1"/>
              <a:t>pubblico</a:t>
            </a:r>
            <a:r>
              <a:rPr lang="fr-FR" dirty="0"/>
              <a:t> dei </a:t>
            </a:r>
            <a:r>
              <a:rPr lang="fr-FR" dirty="0" err="1"/>
              <a:t>piccoli</a:t>
            </a:r>
            <a:r>
              <a:rPr lang="fr-FR" dirty="0"/>
              <a:t>  e al </a:t>
            </a:r>
            <a:r>
              <a:rPr lang="fr-FR" dirty="0" err="1"/>
              <a:t>bisogno</a:t>
            </a:r>
            <a:r>
              <a:rPr lang="fr-FR" dirty="0"/>
              <a:t> di </a:t>
            </a:r>
            <a:r>
              <a:rPr lang="fr-FR" dirty="0" err="1"/>
              <a:t>soldi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autore</a:t>
            </a:r>
            <a:r>
              <a:rPr lang="fr-FR" dirty="0"/>
              <a:t>. </a:t>
            </a:r>
            <a:r>
              <a:rPr lang="fr-FR" dirty="0" err="1"/>
              <a:t>Collodi</a:t>
            </a:r>
            <a:r>
              <a:rPr lang="fr-FR" dirty="0"/>
              <a:t>, </a:t>
            </a:r>
            <a:r>
              <a:rPr lang="fr-FR" dirty="0" err="1"/>
              <a:t>ignaro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successo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racconto</a:t>
            </a:r>
            <a:r>
              <a:rPr lang="fr-FR" dirty="0"/>
              <a:t>, lo </a:t>
            </a:r>
            <a:r>
              <a:rPr lang="fr-FR" dirty="0" err="1"/>
              <a:t>definisce</a:t>
            </a:r>
            <a:r>
              <a:rPr lang="fr-FR" dirty="0"/>
              <a:t>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bambinata</a:t>
            </a:r>
            <a:r>
              <a:rPr lang="fr-FR" dirty="0"/>
              <a:t> ! 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</a:t>
            </a:r>
            <a:r>
              <a:rPr lang="fr-FR" dirty="0" err="1"/>
              <a:t>storia</a:t>
            </a:r>
            <a:r>
              <a:rPr lang="fr-FR" dirty="0"/>
              <a:t> di un </a:t>
            </a:r>
            <a:r>
              <a:rPr lang="fr-FR" dirty="0" err="1"/>
              <a:t>burattino</a:t>
            </a:r>
            <a:r>
              <a:rPr lang="fr-FR" dirty="0"/>
              <a:t> </a:t>
            </a:r>
            <a:r>
              <a:rPr lang="fr-FR" dirty="0" err="1"/>
              <a:t>prevedeva</a:t>
            </a:r>
            <a:r>
              <a:rPr lang="fr-FR" dirty="0"/>
              <a:t> </a:t>
            </a:r>
            <a:r>
              <a:rPr lang="fr-FR" dirty="0" err="1"/>
              <a:t>inizialmente</a:t>
            </a:r>
            <a:r>
              <a:rPr lang="fr-FR" dirty="0"/>
              <a:t> 15 </a:t>
            </a:r>
            <a:r>
              <a:rPr lang="fr-FR" dirty="0" err="1"/>
              <a:t>episodi</a:t>
            </a:r>
            <a:r>
              <a:rPr lang="fr-FR" dirty="0"/>
              <a:t>.  </a:t>
            </a:r>
            <a:r>
              <a:rPr lang="fr-FR" dirty="0" err="1"/>
              <a:t>Dopo</a:t>
            </a:r>
            <a:r>
              <a:rPr lang="fr-FR" dirty="0"/>
              <a:t> l’</a:t>
            </a:r>
            <a:r>
              <a:rPr lang="fr-FR" dirty="0" err="1"/>
              <a:t>impiccagione</a:t>
            </a:r>
            <a:r>
              <a:rPr lang="fr-FR" dirty="0"/>
              <a:t> le </a:t>
            </a:r>
            <a:r>
              <a:rPr lang="fr-FR" dirty="0" err="1"/>
              <a:t>puntate</a:t>
            </a:r>
            <a:r>
              <a:rPr lang="fr-FR" dirty="0"/>
              <a:t> </a:t>
            </a:r>
            <a:r>
              <a:rPr lang="fr-FR" dirty="0" err="1"/>
              <a:t>riprendono</a:t>
            </a:r>
            <a:r>
              <a:rPr lang="fr-FR" dirty="0"/>
              <a:t> </a:t>
            </a:r>
            <a:r>
              <a:rPr lang="fr-FR" dirty="0" err="1"/>
              <a:t>fino</a:t>
            </a:r>
            <a:r>
              <a:rPr lang="fr-FR" dirty="0"/>
              <a:t> al </a:t>
            </a:r>
            <a:r>
              <a:rPr lang="fr-FR" dirty="0" err="1"/>
              <a:t>gennaio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1883 (le </a:t>
            </a:r>
            <a:r>
              <a:rPr lang="fr-FR" dirty="0" err="1"/>
              <a:t>puntate</a:t>
            </a:r>
            <a:r>
              <a:rPr lang="fr-FR" dirty="0"/>
              <a:t> sono in totale 36) Le </a:t>
            </a:r>
            <a:r>
              <a:rPr lang="fr-FR" dirty="0" err="1"/>
              <a:t>avventure</a:t>
            </a:r>
            <a:r>
              <a:rPr lang="fr-FR" dirty="0"/>
              <a:t> di Pinocchio  = Prima </a:t>
            </a:r>
            <a:r>
              <a:rPr lang="fr-FR" dirty="0" err="1"/>
              <a:t>edizione</a:t>
            </a:r>
            <a:r>
              <a:rPr lang="fr-FR" dirty="0"/>
              <a:t> in volume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febbraio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1883.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In Pinocchio si </a:t>
            </a:r>
            <a:r>
              <a:rPr lang="fr-FR" dirty="0" err="1"/>
              <a:t>intrecciano</a:t>
            </a:r>
            <a:r>
              <a:rPr lang="fr-FR" dirty="0"/>
              <a:t> gusto per la </a:t>
            </a:r>
            <a:r>
              <a:rPr lang="fr-FR" dirty="0" err="1"/>
              <a:t>trasgressione</a:t>
            </a:r>
            <a:r>
              <a:rPr lang="fr-FR" dirty="0"/>
              <a:t> e </a:t>
            </a:r>
            <a:r>
              <a:rPr lang="fr-FR" dirty="0" err="1"/>
              <a:t>bontà</a:t>
            </a:r>
            <a:r>
              <a:rPr lang="fr-FR" dirty="0"/>
              <a:t> d’</a:t>
            </a:r>
            <a:r>
              <a:rPr lang="fr-FR" dirty="0" err="1"/>
              <a:t>animo</a:t>
            </a:r>
            <a:r>
              <a:rPr lang="fr-FR" dirty="0"/>
              <a:t>. 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Si </a:t>
            </a:r>
            <a:r>
              <a:rPr lang="fr-FR" dirty="0" err="1"/>
              <a:t>tratta</a:t>
            </a:r>
            <a:r>
              <a:rPr lang="fr-FR" dirty="0"/>
              <a:t> di un libro </a:t>
            </a:r>
            <a:r>
              <a:rPr lang="fr-FR" dirty="0" err="1"/>
              <a:t>liberatorio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err="1"/>
              <a:t>Tecnica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cliffhanger</a:t>
            </a:r>
            <a:r>
              <a:rPr lang="fr-FR" dirty="0"/>
              <a:t>: </a:t>
            </a:r>
            <a:r>
              <a:rPr lang="fr-FR" b="1" dirty="0"/>
              <a:t>finale </a:t>
            </a:r>
            <a:r>
              <a:rPr lang="fr-FR" b="1" dirty="0" err="1"/>
              <a:t>sospeso</a:t>
            </a:r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491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1F0D40-D1CF-B393-77FE-A34DC4C2AD3B}"/>
              </a:ext>
            </a:extLst>
          </p:cNvPr>
          <p:cNvSpPr txBox="1"/>
          <p:nvPr/>
        </p:nvSpPr>
        <p:spPr>
          <a:xfrm>
            <a:off x="904240" y="1087120"/>
            <a:ext cx="102920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Le </a:t>
            </a:r>
            <a:r>
              <a:rPr lang="fr-FR" sz="2800" u="sng" dirty="0" err="1"/>
              <a:t>avventure</a:t>
            </a:r>
            <a:r>
              <a:rPr lang="fr-FR" sz="2800" u="sng" dirty="0"/>
              <a:t> di Pinocchio, </a:t>
            </a:r>
            <a:r>
              <a:rPr lang="fr-FR" sz="2800" u="sng" dirty="0" err="1"/>
              <a:t>capitolo</a:t>
            </a:r>
            <a:r>
              <a:rPr lang="fr-FR" sz="2800" u="sng" dirty="0"/>
              <a:t> I </a:t>
            </a:r>
          </a:p>
          <a:p>
            <a:endParaRPr lang="fr-FR" sz="2800" u="sng" dirty="0"/>
          </a:p>
          <a:p>
            <a:r>
              <a:rPr lang="fr-FR" sz="2800" u="sng" dirty="0" err="1"/>
              <a:t>Lettura</a:t>
            </a:r>
            <a:r>
              <a:rPr lang="fr-FR" sz="2800" u="sng" dirty="0"/>
              <a:t> in Italiano e in </a:t>
            </a:r>
            <a:r>
              <a:rPr lang="fr-FR" sz="2800" u="sng" dirty="0" err="1"/>
              <a:t>francese</a:t>
            </a:r>
            <a:endParaRPr lang="fr-FR" sz="2800" u="sng" dirty="0"/>
          </a:p>
          <a:p>
            <a:r>
              <a:rPr lang="fr-FR" sz="28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9975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FA050C8-9646-77E4-59A0-2A036DDEF71C}"/>
              </a:ext>
            </a:extLst>
          </p:cNvPr>
          <p:cNvSpPr txBox="1"/>
          <p:nvPr/>
        </p:nvSpPr>
        <p:spPr>
          <a:xfrm>
            <a:off x="985520" y="731520"/>
            <a:ext cx="100482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Commento</a:t>
            </a:r>
            <a:r>
              <a:rPr lang="fr-FR" dirty="0"/>
              <a:t>: </a:t>
            </a:r>
          </a:p>
          <a:p>
            <a:endParaRPr lang="fr-FR" dirty="0"/>
          </a:p>
          <a:p>
            <a:r>
              <a:rPr lang="fr-FR" dirty="0" err="1"/>
              <a:t>Familiarità</a:t>
            </a:r>
            <a:r>
              <a:rPr lang="fr-FR" dirty="0"/>
              <a:t> </a:t>
            </a:r>
            <a:r>
              <a:rPr lang="fr-FR" dirty="0" err="1"/>
              <a:t>ironica</a:t>
            </a:r>
            <a:r>
              <a:rPr lang="fr-FR" dirty="0"/>
              <a:t> = si </a:t>
            </a:r>
            <a:r>
              <a:rPr lang="fr-FR" dirty="0" err="1"/>
              <a:t>rivolge</a:t>
            </a:r>
            <a:r>
              <a:rPr lang="fr-FR" dirty="0"/>
              <a:t> </a:t>
            </a:r>
            <a:r>
              <a:rPr lang="fr-FR" dirty="0" err="1"/>
              <a:t>diretamente</a:t>
            </a:r>
            <a:r>
              <a:rPr lang="fr-FR" dirty="0"/>
              <a:t> ai </a:t>
            </a:r>
            <a:r>
              <a:rPr lang="fr-FR" dirty="0" err="1"/>
              <a:t>lettori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Sottolineare</a:t>
            </a:r>
            <a:r>
              <a:rPr lang="fr-FR" dirty="0"/>
              <a:t> le parole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appartengono</a:t>
            </a:r>
            <a:r>
              <a:rPr lang="fr-FR" dirty="0"/>
              <a:t> al </a:t>
            </a:r>
            <a:r>
              <a:rPr lang="fr-FR" dirty="0" err="1"/>
              <a:t>fiorentino</a:t>
            </a:r>
            <a:r>
              <a:rPr lang="fr-FR" dirty="0"/>
              <a:t> </a:t>
            </a:r>
            <a:r>
              <a:rPr lang="fr-FR" dirty="0" err="1"/>
              <a:t>parlato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Sintassi</a:t>
            </a:r>
            <a:r>
              <a:rPr lang="fr-FR" dirty="0"/>
              <a:t> semplice e lingua orale (</a:t>
            </a:r>
            <a:r>
              <a:rPr lang="fr-FR" dirty="0" err="1"/>
              <a:t>fiorentino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Storia</a:t>
            </a:r>
            <a:r>
              <a:rPr lang="fr-FR" dirty="0"/>
              <a:t> </a:t>
            </a:r>
            <a:r>
              <a:rPr lang="fr-FR" dirty="0" err="1"/>
              <a:t>raccontata</a:t>
            </a:r>
            <a:r>
              <a:rPr lang="fr-FR" dirty="0"/>
              <a:t> dal vivo di </a:t>
            </a:r>
            <a:r>
              <a:rPr lang="fr-FR" dirty="0" err="1"/>
              <a:t>una</a:t>
            </a:r>
            <a:r>
              <a:rPr lang="fr-FR" dirty="0"/>
              <a:t> voce </a:t>
            </a:r>
            <a:r>
              <a:rPr lang="fr-FR" dirty="0" err="1"/>
              <a:t>oppure</a:t>
            </a:r>
            <a:r>
              <a:rPr lang="fr-FR" dirty="0"/>
              <a:t> dalla </a:t>
            </a:r>
            <a:r>
              <a:rPr lang="fr-FR" dirty="0" err="1"/>
              <a:t>prospettiva</a:t>
            </a:r>
            <a:r>
              <a:rPr lang="fr-FR" dirty="0"/>
              <a:t> dei </a:t>
            </a:r>
            <a:r>
              <a:rPr lang="fr-FR" dirty="0" err="1"/>
              <a:t>personaggi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 err="1"/>
              <a:t>Elemento</a:t>
            </a:r>
            <a:r>
              <a:rPr lang="fr-FR" dirty="0"/>
              <a:t> di </a:t>
            </a:r>
            <a:r>
              <a:rPr lang="fr-FR" dirty="0" err="1"/>
              <a:t>sorpresa</a:t>
            </a:r>
            <a:r>
              <a:rPr lang="fr-FR" dirty="0"/>
              <a:t> </a:t>
            </a:r>
            <a:r>
              <a:rPr lang="fr-FR" dirty="0" err="1"/>
              <a:t>ed</a:t>
            </a:r>
            <a:r>
              <a:rPr lang="fr-FR" dirty="0"/>
              <a:t> </a:t>
            </a:r>
            <a:r>
              <a:rPr lang="fr-FR" dirty="0" err="1"/>
              <a:t>elementi</a:t>
            </a:r>
            <a:r>
              <a:rPr lang="fr-FR" dirty="0"/>
              <a:t> </a:t>
            </a:r>
            <a:r>
              <a:rPr lang="fr-FR" dirty="0" err="1"/>
              <a:t>fantastici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inseriscono</a:t>
            </a:r>
            <a:r>
              <a:rPr lang="fr-FR" dirty="0"/>
              <a:t> l’</a:t>
            </a:r>
            <a:r>
              <a:rPr lang="fr-FR" dirty="0" err="1"/>
              <a:t>elemento</a:t>
            </a:r>
            <a:r>
              <a:rPr lang="fr-FR" dirty="0"/>
              <a:t> magico in un </a:t>
            </a:r>
            <a:r>
              <a:rPr lang="fr-FR" dirty="0" err="1"/>
              <a:t>ambiente</a:t>
            </a:r>
            <a:r>
              <a:rPr lang="fr-FR" dirty="0"/>
              <a:t> </a:t>
            </a:r>
            <a:r>
              <a:rPr lang="fr-FR" dirty="0" err="1"/>
              <a:t>umile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dirty="0"/>
              <a:t>Non C’è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regina</a:t>
            </a:r>
            <a:r>
              <a:rPr lang="fr-FR" dirty="0"/>
              <a:t>, non c’è un re, ma un </a:t>
            </a:r>
            <a:r>
              <a:rPr lang="fr-FR" dirty="0" err="1"/>
              <a:t>pezzo</a:t>
            </a:r>
            <a:r>
              <a:rPr lang="fr-FR" dirty="0"/>
              <a:t> di </a:t>
            </a:r>
            <a:r>
              <a:rPr lang="fr-FR" dirty="0" err="1"/>
              <a:t>legno</a:t>
            </a:r>
            <a:r>
              <a:rPr lang="fr-FR" dirty="0"/>
              <a:t> e non </a:t>
            </a:r>
            <a:r>
              <a:rPr lang="fr-FR" dirty="0" err="1"/>
              <a:t>era</a:t>
            </a:r>
            <a:r>
              <a:rPr lang="fr-FR" dirty="0"/>
              <a:t> un </a:t>
            </a:r>
            <a:r>
              <a:rPr lang="fr-FR" dirty="0" err="1"/>
              <a:t>legno</a:t>
            </a:r>
            <a:r>
              <a:rPr lang="fr-FR" dirty="0"/>
              <a:t> di </a:t>
            </a:r>
            <a:r>
              <a:rPr lang="fr-FR" dirty="0" err="1"/>
              <a:t>lusso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Magico vs </a:t>
            </a:r>
            <a:r>
              <a:rPr lang="fr-FR" dirty="0" err="1"/>
              <a:t>irreale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3244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984</Words>
  <Application>Microsoft Office PowerPoint</Application>
  <PresentationFormat>Widescreen</PresentationFormat>
  <Paragraphs>173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Tema di Office</vt:lpstr>
      <vt:lpstr>LA NASCITA DELLA LETTERATURA PER RAGAZZI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Brigitta Loconte</dc:creator>
  <cp:lastModifiedBy>Brigitta Loconte</cp:lastModifiedBy>
  <cp:revision>1</cp:revision>
  <dcterms:created xsi:type="dcterms:W3CDTF">2024-09-05T11:38:48Z</dcterms:created>
  <dcterms:modified xsi:type="dcterms:W3CDTF">2024-10-03T08:07:48Z</dcterms:modified>
</cp:coreProperties>
</file>