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261" r:id="rId3"/>
    <p:sldId id="265" r:id="rId4"/>
    <p:sldId id="266" r:id="rId5"/>
    <p:sldId id="267" r:id="rId6"/>
    <p:sldId id="268" r:id="rId7"/>
    <p:sldId id="288" r:id="rId8"/>
    <p:sldId id="289" r:id="rId9"/>
    <p:sldId id="262" r:id="rId10"/>
    <p:sldId id="263" r:id="rId11"/>
    <p:sldId id="280" r:id="rId12"/>
    <p:sldId id="281" r:id="rId13"/>
    <p:sldId id="274" r:id="rId14"/>
    <p:sldId id="290" r:id="rId15"/>
    <p:sldId id="275" r:id="rId16"/>
    <p:sldId id="273" r:id="rId17"/>
    <p:sldId id="272" r:id="rId18"/>
    <p:sldId id="271" r:id="rId19"/>
    <p:sldId id="264" r:id="rId20"/>
    <p:sldId id="269" r:id="rId21"/>
    <p:sldId id="257" r:id="rId22"/>
    <p:sldId id="282" r:id="rId23"/>
    <p:sldId id="270" r:id="rId24"/>
    <p:sldId id="291" r:id="rId25"/>
    <p:sldId id="277" r:id="rId26"/>
    <p:sldId id="276" r:id="rId27"/>
    <p:sldId id="278" r:id="rId28"/>
    <p:sldId id="292" r:id="rId29"/>
    <p:sldId id="283" r:id="rId30"/>
    <p:sldId id="284" r:id="rId31"/>
    <p:sldId id="279"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44217C-216E-4A37-903F-5A33483D82AC}" v="1" dt="2024-09-30T07:00:40.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91" d="100"/>
          <a:sy n="91" d="100"/>
        </p:scale>
        <p:origin x="3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gitta Loconte" userId="ecb12dc6933f81f2" providerId="LiveId" clId="{8B44217C-216E-4A37-903F-5A33483D82AC}"/>
    <pc:docChg chg="undo custSel addSld delSld modSld delMainMaster">
      <pc:chgData name="Brigitta Loconte" userId="ecb12dc6933f81f2" providerId="LiveId" clId="{8B44217C-216E-4A37-903F-5A33483D82AC}" dt="2024-09-30T07:01:38.892" v="176" actId="47"/>
      <pc:docMkLst>
        <pc:docMk/>
      </pc:docMkLst>
      <pc:sldChg chg="addSp delSp del mod">
        <pc:chgData name="Brigitta Loconte" userId="ecb12dc6933f81f2" providerId="LiveId" clId="{8B44217C-216E-4A37-903F-5A33483D82AC}" dt="2024-09-30T07:01:38.892" v="176" actId="47"/>
        <pc:sldMkLst>
          <pc:docMk/>
          <pc:sldMk cId="790043269" sldId="256"/>
        </pc:sldMkLst>
        <pc:spChg chg="add del">
          <ac:chgData name="Brigitta Loconte" userId="ecb12dc6933f81f2" providerId="LiveId" clId="{8B44217C-216E-4A37-903F-5A33483D82AC}" dt="2024-09-30T07:00:14.802" v="1" actId="22"/>
          <ac:spMkLst>
            <pc:docMk/>
            <pc:sldMk cId="790043269" sldId="256"/>
            <ac:spMk id="7" creationId="{D0D12405-D017-18E2-7EF9-AB6DA4DC0CF1}"/>
          </ac:spMkLst>
        </pc:spChg>
      </pc:sldChg>
      <pc:sldChg chg="add">
        <pc:chgData name="Brigitta Loconte" userId="ecb12dc6933f81f2" providerId="LiveId" clId="{8B44217C-216E-4A37-903F-5A33483D82AC}" dt="2024-09-30T07:00:40.273" v="2"/>
        <pc:sldMkLst>
          <pc:docMk/>
          <pc:sldMk cId="1526714860" sldId="257"/>
        </pc:sldMkLst>
      </pc:sldChg>
      <pc:sldChg chg="add">
        <pc:chgData name="Brigitta Loconte" userId="ecb12dc6933f81f2" providerId="LiveId" clId="{8B44217C-216E-4A37-903F-5A33483D82AC}" dt="2024-09-30T07:00:40.273" v="2"/>
        <pc:sldMkLst>
          <pc:docMk/>
          <pc:sldMk cId="1775296624" sldId="261"/>
        </pc:sldMkLst>
      </pc:sldChg>
      <pc:sldChg chg="add">
        <pc:chgData name="Brigitta Loconte" userId="ecb12dc6933f81f2" providerId="LiveId" clId="{8B44217C-216E-4A37-903F-5A33483D82AC}" dt="2024-09-30T07:00:40.273" v="2"/>
        <pc:sldMkLst>
          <pc:docMk/>
          <pc:sldMk cId="3934444744" sldId="262"/>
        </pc:sldMkLst>
      </pc:sldChg>
      <pc:sldChg chg="add">
        <pc:chgData name="Brigitta Loconte" userId="ecb12dc6933f81f2" providerId="LiveId" clId="{8B44217C-216E-4A37-903F-5A33483D82AC}" dt="2024-09-30T07:00:40.273" v="2"/>
        <pc:sldMkLst>
          <pc:docMk/>
          <pc:sldMk cId="2073672015" sldId="263"/>
        </pc:sldMkLst>
      </pc:sldChg>
      <pc:sldChg chg="add">
        <pc:chgData name="Brigitta Loconte" userId="ecb12dc6933f81f2" providerId="LiveId" clId="{8B44217C-216E-4A37-903F-5A33483D82AC}" dt="2024-09-30T07:00:40.273" v="2"/>
        <pc:sldMkLst>
          <pc:docMk/>
          <pc:sldMk cId="1162165616" sldId="264"/>
        </pc:sldMkLst>
      </pc:sldChg>
      <pc:sldChg chg="add">
        <pc:chgData name="Brigitta Loconte" userId="ecb12dc6933f81f2" providerId="LiveId" clId="{8B44217C-216E-4A37-903F-5A33483D82AC}" dt="2024-09-30T07:00:40.273" v="2"/>
        <pc:sldMkLst>
          <pc:docMk/>
          <pc:sldMk cId="87352926" sldId="265"/>
        </pc:sldMkLst>
      </pc:sldChg>
      <pc:sldChg chg="add">
        <pc:chgData name="Brigitta Loconte" userId="ecb12dc6933f81f2" providerId="LiveId" clId="{8B44217C-216E-4A37-903F-5A33483D82AC}" dt="2024-09-30T07:00:40.273" v="2"/>
        <pc:sldMkLst>
          <pc:docMk/>
          <pc:sldMk cId="1527929925" sldId="266"/>
        </pc:sldMkLst>
      </pc:sldChg>
      <pc:sldChg chg="add">
        <pc:chgData name="Brigitta Loconte" userId="ecb12dc6933f81f2" providerId="LiveId" clId="{8B44217C-216E-4A37-903F-5A33483D82AC}" dt="2024-09-30T07:00:40.273" v="2"/>
        <pc:sldMkLst>
          <pc:docMk/>
          <pc:sldMk cId="1497315656" sldId="267"/>
        </pc:sldMkLst>
      </pc:sldChg>
      <pc:sldChg chg="add">
        <pc:chgData name="Brigitta Loconte" userId="ecb12dc6933f81f2" providerId="LiveId" clId="{8B44217C-216E-4A37-903F-5A33483D82AC}" dt="2024-09-30T07:00:40.273" v="2"/>
        <pc:sldMkLst>
          <pc:docMk/>
          <pc:sldMk cId="2926764616" sldId="268"/>
        </pc:sldMkLst>
      </pc:sldChg>
      <pc:sldChg chg="add">
        <pc:chgData name="Brigitta Loconte" userId="ecb12dc6933f81f2" providerId="LiveId" clId="{8B44217C-216E-4A37-903F-5A33483D82AC}" dt="2024-09-30T07:00:40.273" v="2"/>
        <pc:sldMkLst>
          <pc:docMk/>
          <pc:sldMk cId="2543746722" sldId="269"/>
        </pc:sldMkLst>
      </pc:sldChg>
      <pc:sldChg chg="add">
        <pc:chgData name="Brigitta Loconte" userId="ecb12dc6933f81f2" providerId="LiveId" clId="{8B44217C-216E-4A37-903F-5A33483D82AC}" dt="2024-09-30T07:00:40.273" v="2"/>
        <pc:sldMkLst>
          <pc:docMk/>
          <pc:sldMk cId="4293492902" sldId="270"/>
        </pc:sldMkLst>
      </pc:sldChg>
      <pc:sldChg chg="add">
        <pc:chgData name="Brigitta Loconte" userId="ecb12dc6933f81f2" providerId="LiveId" clId="{8B44217C-216E-4A37-903F-5A33483D82AC}" dt="2024-09-30T07:00:40.273" v="2"/>
        <pc:sldMkLst>
          <pc:docMk/>
          <pc:sldMk cId="4003629923" sldId="271"/>
        </pc:sldMkLst>
      </pc:sldChg>
      <pc:sldChg chg="add">
        <pc:chgData name="Brigitta Loconte" userId="ecb12dc6933f81f2" providerId="LiveId" clId="{8B44217C-216E-4A37-903F-5A33483D82AC}" dt="2024-09-30T07:00:40.273" v="2"/>
        <pc:sldMkLst>
          <pc:docMk/>
          <pc:sldMk cId="765436664" sldId="272"/>
        </pc:sldMkLst>
      </pc:sldChg>
      <pc:sldChg chg="add">
        <pc:chgData name="Brigitta Loconte" userId="ecb12dc6933f81f2" providerId="LiveId" clId="{8B44217C-216E-4A37-903F-5A33483D82AC}" dt="2024-09-30T07:00:40.273" v="2"/>
        <pc:sldMkLst>
          <pc:docMk/>
          <pc:sldMk cId="2688535237" sldId="273"/>
        </pc:sldMkLst>
      </pc:sldChg>
      <pc:sldChg chg="add">
        <pc:chgData name="Brigitta Loconte" userId="ecb12dc6933f81f2" providerId="LiveId" clId="{8B44217C-216E-4A37-903F-5A33483D82AC}" dt="2024-09-30T07:00:40.273" v="2"/>
        <pc:sldMkLst>
          <pc:docMk/>
          <pc:sldMk cId="415382594" sldId="274"/>
        </pc:sldMkLst>
      </pc:sldChg>
      <pc:sldChg chg="add">
        <pc:chgData name="Brigitta Loconte" userId="ecb12dc6933f81f2" providerId="LiveId" clId="{8B44217C-216E-4A37-903F-5A33483D82AC}" dt="2024-09-30T07:00:40.273" v="2"/>
        <pc:sldMkLst>
          <pc:docMk/>
          <pc:sldMk cId="3622520554" sldId="275"/>
        </pc:sldMkLst>
      </pc:sldChg>
      <pc:sldChg chg="add">
        <pc:chgData name="Brigitta Loconte" userId="ecb12dc6933f81f2" providerId="LiveId" clId="{8B44217C-216E-4A37-903F-5A33483D82AC}" dt="2024-09-30T07:00:40.273" v="2"/>
        <pc:sldMkLst>
          <pc:docMk/>
          <pc:sldMk cId="790174013" sldId="276"/>
        </pc:sldMkLst>
      </pc:sldChg>
      <pc:sldChg chg="add">
        <pc:chgData name="Brigitta Loconte" userId="ecb12dc6933f81f2" providerId="LiveId" clId="{8B44217C-216E-4A37-903F-5A33483D82AC}" dt="2024-09-30T07:00:40.273" v="2"/>
        <pc:sldMkLst>
          <pc:docMk/>
          <pc:sldMk cId="3818311632" sldId="277"/>
        </pc:sldMkLst>
      </pc:sldChg>
      <pc:sldChg chg="add">
        <pc:chgData name="Brigitta Loconte" userId="ecb12dc6933f81f2" providerId="LiveId" clId="{8B44217C-216E-4A37-903F-5A33483D82AC}" dt="2024-09-30T07:00:40.273" v="2"/>
        <pc:sldMkLst>
          <pc:docMk/>
          <pc:sldMk cId="872178019" sldId="278"/>
        </pc:sldMkLst>
      </pc:sldChg>
      <pc:sldChg chg="add">
        <pc:chgData name="Brigitta Loconte" userId="ecb12dc6933f81f2" providerId="LiveId" clId="{8B44217C-216E-4A37-903F-5A33483D82AC}" dt="2024-09-30T07:00:40.273" v="2"/>
        <pc:sldMkLst>
          <pc:docMk/>
          <pc:sldMk cId="1312680056" sldId="279"/>
        </pc:sldMkLst>
      </pc:sldChg>
      <pc:sldChg chg="add">
        <pc:chgData name="Brigitta Loconte" userId="ecb12dc6933f81f2" providerId="LiveId" clId="{8B44217C-216E-4A37-903F-5A33483D82AC}" dt="2024-09-30T07:00:40.273" v="2"/>
        <pc:sldMkLst>
          <pc:docMk/>
          <pc:sldMk cId="521082755" sldId="280"/>
        </pc:sldMkLst>
      </pc:sldChg>
      <pc:sldChg chg="add">
        <pc:chgData name="Brigitta Loconte" userId="ecb12dc6933f81f2" providerId="LiveId" clId="{8B44217C-216E-4A37-903F-5A33483D82AC}" dt="2024-09-30T07:00:40.273" v="2"/>
        <pc:sldMkLst>
          <pc:docMk/>
          <pc:sldMk cId="2585393884" sldId="281"/>
        </pc:sldMkLst>
      </pc:sldChg>
      <pc:sldChg chg="add">
        <pc:chgData name="Brigitta Loconte" userId="ecb12dc6933f81f2" providerId="LiveId" clId="{8B44217C-216E-4A37-903F-5A33483D82AC}" dt="2024-09-30T07:00:40.273" v="2"/>
        <pc:sldMkLst>
          <pc:docMk/>
          <pc:sldMk cId="531636207" sldId="282"/>
        </pc:sldMkLst>
      </pc:sldChg>
      <pc:sldChg chg="add">
        <pc:chgData name="Brigitta Loconte" userId="ecb12dc6933f81f2" providerId="LiveId" clId="{8B44217C-216E-4A37-903F-5A33483D82AC}" dt="2024-09-30T07:00:40.273" v="2"/>
        <pc:sldMkLst>
          <pc:docMk/>
          <pc:sldMk cId="542405644" sldId="283"/>
        </pc:sldMkLst>
      </pc:sldChg>
      <pc:sldChg chg="add">
        <pc:chgData name="Brigitta Loconte" userId="ecb12dc6933f81f2" providerId="LiveId" clId="{8B44217C-216E-4A37-903F-5A33483D82AC}" dt="2024-09-30T07:00:40.273" v="2"/>
        <pc:sldMkLst>
          <pc:docMk/>
          <pc:sldMk cId="3186884729" sldId="284"/>
        </pc:sldMkLst>
      </pc:sldChg>
      <pc:sldChg chg="modSp add mod">
        <pc:chgData name="Brigitta Loconte" userId="ecb12dc6933f81f2" providerId="LiveId" clId="{8B44217C-216E-4A37-903F-5A33483D82AC}" dt="2024-09-30T07:01:20.345" v="175" actId="20577"/>
        <pc:sldMkLst>
          <pc:docMk/>
          <pc:sldMk cId="1778138622" sldId="287"/>
        </pc:sldMkLst>
        <pc:spChg chg="mod">
          <ac:chgData name="Brigitta Loconte" userId="ecb12dc6933f81f2" providerId="LiveId" clId="{8B44217C-216E-4A37-903F-5A33483D82AC}" dt="2024-09-30T07:01:20.345" v="175" actId="20577"/>
          <ac:spMkLst>
            <pc:docMk/>
            <pc:sldMk cId="1778138622" sldId="287"/>
            <ac:spMk id="2" creationId="{F91095E6-93CD-158B-7708-CC02FFB6E719}"/>
          </ac:spMkLst>
        </pc:spChg>
      </pc:sldChg>
      <pc:sldChg chg="add">
        <pc:chgData name="Brigitta Loconte" userId="ecb12dc6933f81f2" providerId="LiveId" clId="{8B44217C-216E-4A37-903F-5A33483D82AC}" dt="2024-09-30T07:00:40.273" v="2"/>
        <pc:sldMkLst>
          <pc:docMk/>
          <pc:sldMk cId="205679470" sldId="288"/>
        </pc:sldMkLst>
      </pc:sldChg>
      <pc:sldChg chg="add">
        <pc:chgData name="Brigitta Loconte" userId="ecb12dc6933f81f2" providerId="LiveId" clId="{8B44217C-216E-4A37-903F-5A33483D82AC}" dt="2024-09-30T07:00:40.273" v="2"/>
        <pc:sldMkLst>
          <pc:docMk/>
          <pc:sldMk cId="1767647799" sldId="289"/>
        </pc:sldMkLst>
      </pc:sldChg>
      <pc:sldChg chg="add">
        <pc:chgData name="Brigitta Loconte" userId="ecb12dc6933f81f2" providerId="LiveId" clId="{8B44217C-216E-4A37-903F-5A33483D82AC}" dt="2024-09-30T07:00:40.273" v="2"/>
        <pc:sldMkLst>
          <pc:docMk/>
          <pc:sldMk cId="1292335951" sldId="290"/>
        </pc:sldMkLst>
      </pc:sldChg>
      <pc:sldChg chg="add">
        <pc:chgData name="Brigitta Loconte" userId="ecb12dc6933f81f2" providerId="LiveId" clId="{8B44217C-216E-4A37-903F-5A33483D82AC}" dt="2024-09-30T07:00:40.273" v="2"/>
        <pc:sldMkLst>
          <pc:docMk/>
          <pc:sldMk cId="321768387" sldId="291"/>
        </pc:sldMkLst>
      </pc:sldChg>
      <pc:sldChg chg="add">
        <pc:chgData name="Brigitta Loconte" userId="ecb12dc6933f81f2" providerId="LiveId" clId="{8B44217C-216E-4A37-903F-5A33483D82AC}" dt="2024-09-30T07:00:40.273" v="2"/>
        <pc:sldMkLst>
          <pc:docMk/>
          <pc:sldMk cId="274292479" sldId="292"/>
        </pc:sldMkLst>
      </pc:sldChg>
      <pc:sldMasterChg chg="del delSldLayout">
        <pc:chgData name="Brigitta Loconte" userId="ecb12dc6933f81f2" providerId="LiveId" clId="{8B44217C-216E-4A37-903F-5A33483D82AC}" dt="2024-09-30T07:01:38.892" v="176" actId="47"/>
        <pc:sldMasterMkLst>
          <pc:docMk/>
          <pc:sldMasterMk cId="1471098053" sldId="2147483648"/>
        </pc:sldMasterMkLst>
        <pc:sldLayoutChg chg="del">
          <pc:chgData name="Brigitta Loconte" userId="ecb12dc6933f81f2" providerId="LiveId" clId="{8B44217C-216E-4A37-903F-5A33483D82AC}" dt="2024-09-30T07:01:38.892" v="176" actId="47"/>
          <pc:sldLayoutMkLst>
            <pc:docMk/>
            <pc:sldMasterMk cId="1471098053" sldId="2147483648"/>
            <pc:sldLayoutMk cId="567291134" sldId="2147483649"/>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464265673" sldId="2147483650"/>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2881809731" sldId="2147483651"/>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2093690344" sldId="2147483652"/>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1451469602" sldId="2147483653"/>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2176427845" sldId="2147483654"/>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392374438" sldId="2147483655"/>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2081657429" sldId="2147483656"/>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3234547165" sldId="2147483657"/>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3748935286" sldId="2147483658"/>
          </pc:sldLayoutMkLst>
        </pc:sldLayoutChg>
        <pc:sldLayoutChg chg="del">
          <pc:chgData name="Brigitta Loconte" userId="ecb12dc6933f81f2" providerId="LiveId" clId="{8B44217C-216E-4A37-903F-5A33483D82AC}" dt="2024-09-30T07:01:38.892" v="176" actId="47"/>
          <pc:sldLayoutMkLst>
            <pc:docMk/>
            <pc:sldMasterMk cId="1471098053" sldId="2147483648"/>
            <pc:sldLayoutMk cId="1296864720"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EA3E4C-A975-FE57-09E7-02D58AFF438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fr-FR"/>
          </a:p>
        </p:txBody>
      </p:sp>
      <p:sp>
        <p:nvSpPr>
          <p:cNvPr id="3" name="Sottotitolo 2">
            <a:extLst>
              <a:ext uri="{FF2B5EF4-FFF2-40B4-BE49-F238E27FC236}">
                <a16:creationId xmlns:a16="http://schemas.microsoft.com/office/drawing/2014/main" id="{5538D616-F39F-D02C-65EF-3B8E3A4DF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FR"/>
          </a:p>
        </p:txBody>
      </p:sp>
      <p:sp>
        <p:nvSpPr>
          <p:cNvPr id="4" name="Segnaposto data 3">
            <a:extLst>
              <a:ext uri="{FF2B5EF4-FFF2-40B4-BE49-F238E27FC236}">
                <a16:creationId xmlns:a16="http://schemas.microsoft.com/office/drawing/2014/main" id="{F032A3E6-8DAA-5326-A7EE-01278279221B}"/>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5" name="Segnaposto piè di pagina 4">
            <a:extLst>
              <a:ext uri="{FF2B5EF4-FFF2-40B4-BE49-F238E27FC236}">
                <a16:creationId xmlns:a16="http://schemas.microsoft.com/office/drawing/2014/main" id="{D1E742C2-CDD0-2E7F-0F7A-5293DCE71A03}"/>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a16="http://schemas.microsoft.com/office/drawing/2014/main" id="{55586ACE-94C6-E246-184B-577CD286D6A2}"/>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252512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DD3965-8F6A-7F92-FD13-311E34B51FA3}"/>
              </a:ext>
            </a:extLst>
          </p:cNvPr>
          <p:cNvSpPr>
            <a:spLocks noGrp="1"/>
          </p:cNvSpPr>
          <p:nvPr>
            <p:ph type="title"/>
          </p:nvPr>
        </p:nvSpPr>
        <p:spPr/>
        <p:txBody>
          <a:bodyPr/>
          <a:lstStyle/>
          <a:p>
            <a:r>
              <a:rPr lang="it-IT"/>
              <a:t>Fare clic per modificare lo stile del titolo dello schema</a:t>
            </a:r>
            <a:endParaRPr lang="fr-FR"/>
          </a:p>
        </p:txBody>
      </p:sp>
      <p:sp>
        <p:nvSpPr>
          <p:cNvPr id="3" name="Segnaposto testo verticale 2">
            <a:extLst>
              <a:ext uri="{FF2B5EF4-FFF2-40B4-BE49-F238E27FC236}">
                <a16:creationId xmlns:a16="http://schemas.microsoft.com/office/drawing/2014/main" id="{A4314A86-F8C6-DC12-0E70-73E6F072A7B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a:extLst>
              <a:ext uri="{FF2B5EF4-FFF2-40B4-BE49-F238E27FC236}">
                <a16:creationId xmlns:a16="http://schemas.microsoft.com/office/drawing/2014/main" id="{981263E2-B8B3-EC28-1988-EF550F5D61AD}"/>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5" name="Segnaposto piè di pagina 4">
            <a:extLst>
              <a:ext uri="{FF2B5EF4-FFF2-40B4-BE49-F238E27FC236}">
                <a16:creationId xmlns:a16="http://schemas.microsoft.com/office/drawing/2014/main" id="{6D1CB2C9-479E-769B-4BD5-ED9B868517C9}"/>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a16="http://schemas.microsoft.com/office/drawing/2014/main" id="{5949AF72-556D-0201-A261-53B85D502335}"/>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161265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C6E56C5-CA69-ECD1-5A44-837E61361F6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fr-FR"/>
          </a:p>
        </p:txBody>
      </p:sp>
      <p:sp>
        <p:nvSpPr>
          <p:cNvPr id="3" name="Segnaposto testo verticale 2">
            <a:extLst>
              <a:ext uri="{FF2B5EF4-FFF2-40B4-BE49-F238E27FC236}">
                <a16:creationId xmlns:a16="http://schemas.microsoft.com/office/drawing/2014/main" id="{8FCD3780-3031-5F9C-11D8-DAF4E51922C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a:extLst>
              <a:ext uri="{FF2B5EF4-FFF2-40B4-BE49-F238E27FC236}">
                <a16:creationId xmlns:a16="http://schemas.microsoft.com/office/drawing/2014/main" id="{C8304819-D855-F3EA-AE5D-B4DFB6B2A2EA}"/>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5" name="Segnaposto piè di pagina 4">
            <a:extLst>
              <a:ext uri="{FF2B5EF4-FFF2-40B4-BE49-F238E27FC236}">
                <a16:creationId xmlns:a16="http://schemas.microsoft.com/office/drawing/2014/main" id="{CD723763-9D4A-87DB-2917-6FD3744BE2FA}"/>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a16="http://schemas.microsoft.com/office/drawing/2014/main" id="{A7C0E849-4E57-7A3F-1480-02989FC5D380}"/>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3875143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D4FAE0-BF29-1D5D-178C-47B72F194E74}"/>
              </a:ext>
            </a:extLst>
          </p:cNvPr>
          <p:cNvSpPr>
            <a:spLocks noGrp="1"/>
          </p:cNvSpPr>
          <p:nvPr>
            <p:ph type="title"/>
          </p:nvPr>
        </p:nvSpPr>
        <p:spPr/>
        <p:txBody>
          <a:bodyPr/>
          <a:lstStyle/>
          <a:p>
            <a:r>
              <a:rPr lang="it-IT"/>
              <a:t>Fare clic per modificare lo stile del titolo dello schema</a:t>
            </a:r>
            <a:endParaRPr lang="fr-FR"/>
          </a:p>
        </p:txBody>
      </p:sp>
      <p:sp>
        <p:nvSpPr>
          <p:cNvPr id="3" name="Segnaposto contenuto 2">
            <a:extLst>
              <a:ext uri="{FF2B5EF4-FFF2-40B4-BE49-F238E27FC236}">
                <a16:creationId xmlns:a16="http://schemas.microsoft.com/office/drawing/2014/main" id="{C28AEEE6-BE39-9E8B-4406-EDF3B319FAD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a:extLst>
              <a:ext uri="{FF2B5EF4-FFF2-40B4-BE49-F238E27FC236}">
                <a16:creationId xmlns:a16="http://schemas.microsoft.com/office/drawing/2014/main" id="{D77A217E-F225-F44F-A458-B4EEDF2A5FA7}"/>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5" name="Segnaposto piè di pagina 4">
            <a:extLst>
              <a:ext uri="{FF2B5EF4-FFF2-40B4-BE49-F238E27FC236}">
                <a16:creationId xmlns:a16="http://schemas.microsoft.com/office/drawing/2014/main" id="{6B2AF3FB-96A1-31C4-CE9F-57BE1A3F7319}"/>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a16="http://schemas.microsoft.com/office/drawing/2014/main" id="{DC29283D-97FC-6F96-9EBA-1E3C4754D418}"/>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358817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717C2F-5BA7-DDAD-4A48-FCAB1663DEE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fr-FR"/>
          </a:p>
        </p:txBody>
      </p:sp>
      <p:sp>
        <p:nvSpPr>
          <p:cNvPr id="3" name="Segnaposto testo 2">
            <a:extLst>
              <a:ext uri="{FF2B5EF4-FFF2-40B4-BE49-F238E27FC236}">
                <a16:creationId xmlns:a16="http://schemas.microsoft.com/office/drawing/2014/main" id="{B60E6424-5832-1DC8-2F65-1AE5936ADD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50CD87D-103D-E9FC-C2AA-01C4EE0EEF8B}"/>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5" name="Segnaposto piè di pagina 4">
            <a:extLst>
              <a:ext uri="{FF2B5EF4-FFF2-40B4-BE49-F238E27FC236}">
                <a16:creationId xmlns:a16="http://schemas.microsoft.com/office/drawing/2014/main" id="{821207C6-296B-CD0A-4BBF-BC96D85712C5}"/>
              </a:ext>
            </a:extLst>
          </p:cNvPr>
          <p:cNvSpPr>
            <a:spLocks noGrp="1"/>
          </p:cNvSpPr>
          <p:nvPr>
            <p:ph type="ftr" sz="quarter" idx="11"/>
          </p:nvPr>
        </p:nvSpPr>
        <p:spPr/>
        <p:txBody>
          <a:bodyPr/>
          <a:lstStyle/>
          <a:p>
            <a:endParaRPr lang="fr-FR"/>
          </a:p>
        </p:txBody>
      </p:sp>
      <p:sp>
        <p:nvSpPr>
          <p:cNvPr id="6" name="Segnaposto numero diapositiva 5">
            <a:extLst>
              <a:ext uri="{FF2B5EF4-FFF2-40B4-BE49-F238E27FC236}">
                <a16:creationId xmlns:a16="http://schemas.microsoft.com/office/drawing/2014/main" id="{90997C60-31D1-3081-EE07-C922C2E5BA20}"/>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1808186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070780-46AA-9F9B-69DE-735406138C93}"/>
              </a:ext>
            </a:extLst>
          </p:cNvPr>
          <p:cNvSpPr>
            <a:spLocks noGrp="1"/>
          </p:cNvSpPr>
          <p:nvPr>
            <p:ph type="title"/>
          </p:nvPr>
        </p:nvSpPr>
        <p:spPr/>
        <p:txBody>
          <a:bodyPr/>
          <a:lstStyle/>
          <a:p>
            <a:r>
              <a:rPr lang="it-IT"/>
              <a:t>Fare clic per modificare lo stile del titolo dello schema</a:t>
            </a:r>
            <a:endParaRPr lang="fr-FR"/>
          </a:p>
        </p:txBody>
      </p:sp>
      <p:sp>
        <p:nvSpPr>
          <p:cNvPr id="3" name="Segnaposto contenuto 2">
            <a:extLst>
              <a:ext uri="{FF2B5EF4-FFF2-40B4-BE49-F238E27FC236}">
                <a16:creationId xmlns:a16="http://schemas.microsoft.com/office/drawing/2014/main" id="{731519AA-BA8A-55E2-C07A-FEF55B94DFF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contenuto 3">
            <a:extLst>
              <a:ext uri="{FF2B5EF4-FFF2-40B4-BE49-F238E27FC236}">
                <a16:creationId xmlns:a16="http://schemas.microsoft.com/office/drawing/2014/main" id="{4A0DF818-111C-BFC1-E832-1F553466196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data 4">
            <a:extLst>
              <a:ext uri="{FF2B5EF4-FFF2-40B4-BE49-F238E27FC236}">
                <a16:creationId xmlns:a16="http://schemas.microsoft.com/office/drawing/2014/main" id="{E8F22693-59D0-D6DE-A5A8-59C81128262A}"/>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6" name="Segnaposto piè di pagina 5">
            <a:extLst>
              <a:ext uri="{FF2B5EF4-FFF2-40B4-BE49-F238E27FC236}">
                <a16:creationId xmlns:a16="http://schemas.microsoft.com/office/drawing/2014/main" id="{B1E8CCE7-0236-A5B8-FBEC-EDE1C6623835}"/>
              </a:ext>
            </a:extLst>
          </p:cNvPr>
          <p:cNvSpPr>
            <a:spLocks noGrp="1"/>
          </p:cNvSpPr>
          <p:nvPr>
            <p:ph type="ftr" sz="quarter" idx="11"/>
          </p:nvPr>
        </p:nvSpPr>
        <p:spPr/>
        <p:txBody>
          <a:bodyPr/>
          <a:lstStyle/>
          <a:p>
            <a:endParaRPr lang="fr-FR"/>
          </a:p>
        </p:txBody>
      </p:sp>
      <p:sp>
        <p:nvSpPr>
          <p:cNvPr id="7" name="Segnaposto numero diapositiva 6">
            <a:extLst>
              <a:ext uri="{FF2B5EF4-FFF2-40B4-BE49-F238E27FC236}">
                <a16:creationId xmlns:a16="http://schemas.microsoft.com/office/drawing/2014/main" id="{7C29D2C5-2C58-AB0E-6D31-7A1A70271A94}"/>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679293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6EA362-08FF-663D-B341-56ACD1D63F1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fr-FR"/>
          </a:p>
        </p:txBody>
      </p:sp>
      <p:sp>
        <p:nvSpPr>
          <p:cNvPr id="3" name="Segnaposto testo 2">
            <a:extLst>
              <a:ext uri="{FF2B5EF4-FFF2-40B4-BE49-F238E27FC236}">
                <a16:creationId xmlns:a16="http://schemas.microsoft.com/office/drawing/2014/main" id="{659A4F86-E07B-CF2D-24AF-B6F5ECC09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08EB925-D23E-648A-526D-3248EA28713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5" name="Segnaposto testo 4">
            <a:extLst>
              <a:ext uri="{FF2B5EF4-FFF2-40B4-BE49-F238E27FC236}">
                <a16:creationId xmlns:a16="http://schemas.microsoft.com/office/drawing/2014/main" id="{37572C4F-84A5-2929-2733-363FF05BB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926A8B8-CECD-5591-5FFB-44A3E668499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7" name="Segnaposto data 6">
            <a:extLst>
              <a:ext uri="{FF2B5EF4-FFF2-40B4-BE49-F238E27FC236}">
                <a16:creationId xmlns:a16="http://schemas.microsoft.com/office/drawing/2014/main" id="{FE6AF704-BADF-93FC-F0A7-F90733847A02}"/>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8" name="Segnaposto piè di pagina 7">
            <a:extLst>
              <a:ext uri="{FF2B5EF4-FFF2-40B4-BE49-F238E27FC236}">
                <a16:creationId xmlns:a16="http://schemas.microsoft.com/office/drawing/2014/main" id="{5CFF4626-A612-D429-7295-28DFF93CB38D}"/>
              </a:ext>
            </a:extLst>
          </p:cNvPr>
          <p:cNvSpPr>
            <a:spLocks noGrp="1"/>
          </p:cNvSpPr>
          <p:nvPr>
            <p:ph type="ftr" sz="quarter" idx="11"/>
          </p:nvPr>
        </p:nvSpPr>
        <p:spPr/>
        <p:txBody>
          <a:bodyPr/>
          <a:lstStyle/>
          <a:p>
            <a:endParaRPr lang="fr-FR"/>
          </a:p>
        </p:txBody>
      </p:sp>
      <p:sp>
        <p:nvSpPr>
          <p:cNvPr id="9" name="Segnaposto numero diapositiva 8">
            <a:extLst>
              <a:ext uri="{FF2B5EF4-FFF2-40B4-BE49-F238E27FC236}">
                <a16:creationId xmlns:a16="http://schemas.microsoft.com/office/drawing/2014/main" id="{2CD28BEF-9F29-E89D-0394-CB2730E5DCDD}"/>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3481489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560153-916F-9DE9-D8BB-FC645FCA5A1F}"/>
              </a:ext>
            </a:extLst>
          </p:cNvPr>
          <p:cNvSpPr>
            <a:spLocks noGrp="1"/>
          </p:cNvSpPr>
          <p:nvPr>
            <p:ph type="title"/>
          </p:nvPr>
        </p:nvSpPr>
        <p:spPr/>
        <p:txBody>
          <a:bodyPr/>
          <a:lstStyle/>
          <a:p>
            <a:r>
              <a:rPr lang="it-IT"/>
              <a:t>Fare clic per modificare lo stile del titolo dello schema</a:t>
            </a:r>
            <a:endParaRPr lang="fr-FR"/>
          </a:p>
        </p:txBody>
      </p:sp>
      <p:sp>
        <p:nvSpPr>
          <p:cNvPr id="3" name="Segnaposto data 2">
            <a:extLst>
              <a:ext uri="{FF2B5EF4-FFF2-40B4-BE49-F238E27FC236}">
                <a16:creationId xmlns:a16="http://schemas.microsoft.com/office/drawing/2014/main" id="{6282C5B3-96F7-AD0C-045F-0F53F288D535}"/>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4" name="Segnaposto piè di pagina 3">
            <a:extLst>
              <a:ext uri="{FF2B5EF4-FFF2-40B4-BE49-F238E27FC236}">
                <a16:creationId xmlns:a16="http://schemas.microsoft.com/office/drawing/2014/main" id="{645BDC28-284D-C095-F208-33E94A91F5CD}"/>
              </a:ext>
            </a:extLst>
          </p:cNvPr>
          <p:cNvSpPr>
            <a:spLocks noGrp="1"/>
          </p:cNvSpPr>
          <p:nvPr>
            <p:ph type="ftr" sz="quarter" idx="11"/>
          </p:nvPr>
        </p:nvSpPr>
        <p:spPr/>
        <p:txBody>
          <a:bodyPr/>
          <a:lstStyle/>
          <a:p>
            <a:endParaRPr lang="fr-FR"/>
          </a:p>
        </p:txBody>
      </p:sp>
      <p:sp>
        <p:nvSpPr>
          <p:cNvPr id="5" name="Segnaposto numero diapositiva 4">
            <a:extLst>
              <a:ext uri="{FF2B5EF4-FFF2-40B4-BE49-F238E27FC236}">
                <a16:creationId xmlns:a16="http://schemas.microsoft.com/office/drawing/2014/main" id="{D550BA03-BBC6-A5FD-47B4-B1B4CE3F7281}"/>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3514529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F7A1EEC-ADAC-E625-D9B7-A55E18A6AB9E}"/>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3" name="Segnaposto piè di pagina 2">
            <a:extLst>
              <a:ext uri="{FF2B5EF4-FFF2-40B4-BE49-F238E27FC236}">
                <a16:creationId xmlns:a16="http://schemas.microsoft.com/office/drawing/2014/main" id="{4D927EC5-4C67-2A3B-3076-E44C8B512937}"/>
              </a:ext>
            </a:extLst>
          </p:cNvPr>
          <p:cNvSpPr>
            <a:spLocks noGrp="1"/>
          </p:cNvSpPr>
          <p:nvPr>
            <p:ph type="ftr" sz="quarter" idx="11"/>
          </p:nvPr>
        </p:nvSpPr>
        <p:spPr/>
        <p:txBody>
          <a:bodyPr/>
          <a:lstStyle/>
          <a:p>
            <a:endParaRPr lang="fr-FR"/>
          </a:p>
        </p:txBody>
      </p:sp>
      <p:sp>
        <p:nvSpPr>
          <p:cNvPr id="4" name="Segnaposto numero diapositiva 3">
            <a:extLst>
              <a:ext uri="{FF2B5EF4-FFF2-40B4-BE49-F238E27FC236}">
                <a16:creationId xmlns:a16="http://schemas.microsoft.com/office/drawing/2014/main" id="{A2713A63-2600-5239-BB0B-3051BE90269B}"/>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2406759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0E1404-E329-A07E-253E-B27E7BCA203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fr-FR"/>
          </a:p>
        </p:txBody>
      </p:sp>
      <p:sp>
        <p:nvSpPr>
          <p:cNvPr id="3" name="Segnaposto contenuto 2">
            <a:extLst>
              <a:ext uri="{FF2B5EF4-FFF2-40B4-BE49-F238E27FC236}">
                <a16:creationId xmlns:a16="http://schemas.microsoft.com/office/drawing/2014/main" id="{EC9DDA6E-3FFC-A5C8-86EC-E46FD53F70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testo 3">
            <a:extLst>
              <a:ext uri="{FF2B5EF4-FFF2-40B4-BE49-F238E27FC236}">
                <a16:creationId xmlns:a16="http://schemas.microsoft.com/office/drawing/2014/main" id="{1A09205F-C376-18E8-C1A5-F5B921C63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720D66D-76A7-71A6-6244-037C5A368730}"/>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6" name="Segnaposto piè di pagina 5">
            <a:extLst>
              <a:ext uri="{FF2B5EF4-FFF2-40B4-BE49-F238E27FC236}">
                <a16:creationId xmlns:a16="http://schemas.microsoft.com/office/drawing/2014/main" id="{F4FCE726-001D-0570-7CC5-B42E775DEA4C}"/>
              </a:ext>
            </a:extLst>
          </p:cNvPr>
          <p:cNvSpPr>
            <a:spLocks noGrp="1"/>
          </p:cNvSpPr>
          <p:nvPr>
            <p:ph type="ftr" sz="quarter" idx="11"/>
          </p:nvPr>
        </p:nvSpPr>
        <p:spPr/>
        <p:txBody>
          <a:bodyPr/>
          <a:lstStyle/>
          <a:p>
            <a:endParaRPr lang="fr-FR"/>
          </a:p>
        </p:txBody>
      </p:sp>
      <p:sp>
        <p:nvSpPr>
          <p:cNvPr id="7" name="Segnaposto numero diapositiva 6">
            <a:extLst>
              <a:ext uri="{FF2B5EF4-FFF2-40B4-BE49-F238E27FC236}">
                <a16:creationId xmlns:a16="http://schemas.microsoft.com/office/drawing/2014/main" id="{2BD36546-7DF4-AA61-F254-8E404EF7E2D7}"/>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390069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1AA054-A9D4-79CD-BB02-7710276B0FC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fr-FR"/>
          </a:p>
        </p:txBody>
      </p:sp>
      <p:sp>
        <p:nvSpPr>
          <p:cNvPr id="3" name="Segnaposto immagine 2">
            <a:extLst>
              <a:ext uri="{FF2B5EF4-FFF2-40B4-BE49-F238E27FC236}">
                <a16:creationId xmlns:a16="http://schemas.microsoft.com/office/drawing/2014/main" id="{C60910A3-7C24-441D-C63D-B5C54F0B86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Segnaposto testo 3">
            <a:extLst>
              <a:ext uri="{FF2B5EF4-FFF2-40B4-BE49-F238E27FC236}">
                <a16:creationId xmlns:a16="http://schemas.microsoft.com/office/drawing/2014/main" id="{EE2FB41C-F13B-B014-A769-DCA407DBC7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A934C97-17C9-B251-FD64-2F07D95035BD}"/>
              </a:ext>
            </a:extLst>
          </p:cNvPr>
          <p:cNvSpPr>
            <a:spLocks noGrp="1"/>
          </p:cNvSpPr>
          <p:nvPr>
            <p:ph type="dt" sz="half" idx="10"/>
          </p:nvPr>
        </p:nvSpPr>
        <p:spPr/>
        <p:txBody>
          <a:bodyPr/>
          <a:lstStyle/>
          <a:p>
            <a:fld id="{C7CFDB1A-3A0D-401A-A85B-0CB0EB08204F}" type="datetimeFigureOut">
              <a:rPr lang="fr-FR" smtClean="0"/>
              <a:t>30/09/2024</a:t>
            </a:fld>
            <a:endParaRPr lang="fr-FR"/>
          </a:p>
        </p:txBody>
      </p:sp>
      <p:sp>
        <p:nvSpPr>
          <p:cNvPr id="6" name="Segnaposto piè di pagina 5">
            <a:extLst>
              <a:ext uri="{FF2B5EF4-FFF2-40B4-BE49-F238E27FC236}">
                <a16:creationId xmlns:a16="http://schemas.microsoft.com/office/drawing/2014/main" id="{FAE8CF64-5620-F002-1BE7-E185031DA247}"/>
              </a:ext>
            </a:extLst>
          </p:cNvPr>
          <p:cNvSpPr>
            <a:spLocks noGrp="1"/>
          </p:cNvSpPr>
          <p:nvPr>
            <p:ph type="ftr" sz="quarter" idx="11"/>
          </p:nvPr>
        </p:nvSpPr>
        <p:spPr/>
        <p:txBody>
          <a:bodyPr/>
          <a:lstStyle/>
          <a:p>
            <a:endParaRPr lang="fr-FR"/>
          </a:p>
        </p:txBody>
      </p:sp>
      <p:sp>
        <p:nvSpPr>
          <p:cNvPr id="7" name="Segnaposto numero diapositiva 6">
            <a:extLst>
              <a:ext uri="{FF2B5EF4-FFF2-40B4-BE49-F238E27FC236}">
                <a16:creationId xmlns:a16="http://schemas.microsoft.com/office/drawing/2014/main" id="{95F7DBEE-A238-8B5B-00A2-80F4767A76A3}"/>
              </a:ext>
            </a:extLst>
          </p:cNvPr>
          <p:cNvSpPr>
            <a:spLocks noGrp="1"/>
          </p:cNvSpPr>
          <p:nvPr>
            <p:ph type="sldNum" sz="quarter" idx="12"/>
          </p:nvPr>
        </p:nvSpPr>
        <p:spPr/>
        <p:txBody>
          <a:bodyPr/>
          <a:lstStyle/>
          <a:p>
            <a:fld id="{4EED5EA0-D543-44F5-980A-52932F7AE102}" type="slidenum">
              <a:rPr lang="fr-FR" smtClean="0"/>
              <a:t>‹N›</a:t>
            </a:fld>
            <a:endParaRPr lang="fr-FR"/>
          </a:p>
        </p:txBody>
      </p:sp>
    </p:spTree>
    <p:extLst>
      <p:ext uri="{BB962C8B-B14F-4D97-AF65-F5344CB8AC3E}">
        <p14:creationId xmlns:p14="http://schemas.microsoft.com/office/powerpoint/2010/main" val="1047497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2A5996D-DE0B-6654-BC3E-E1064A532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fr-FR"/>
          </a:p>
        </p:txBody>
      </p:sp>
      <p:sp>
        <p:nvSpPr>
          <p:cNvPr id="3" name="Segnaposto testo 2">
            <a:extLst>
              <a:ext uri="{FF2B5EF4-FFF2-40B4-BE49-F238E27FC236}">
                <a16:creationId xmlns:a16="http://schemas.microsoft.com/office/drawing/2014/main" id="{E1BA00CD-3C39-A9BE-FF71-70D0CEBB5A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FR"/>
          </a:p>
        </p:txBody>
      </p:sp>
      <p:sp>
        <p:nvSpPr>
          <p:cNvPr id="4" name="Segnaposto data 3">
            <a:extLst>
              <a:ext uri="{FF2B5EF4-FFF2-40B4-BE49-F238E27FC236}">
                <a16:creationId xmlns:a16="http://schemas.microsoft.com/office/drawing/2014/main" id="{6DB81B96-E44E-B18D-79A0-9A666089C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CFDB1A-3A0D-401A-A85B-0CB0EB08204F}" type="datetimeFigureOut">
              <a:rPr lang="fr-FR" smtClean="0"/>
              <a:t>30/09/2024</a:t>
            </a:fld>
            <a:endParaRPr lang="fr-FR"/>
          </a:p>
        </p:txBody>
      </p:sp>
      <p:sp>
        <p:nvSpPr>
          <p:cNvPr id="5" name="Segnaposto piè di pagina 4">
            <a:extLst>
              <a:ext uri="{FF2B5EF4-FFF2-40B4-BE49-F238E27FC236}">
                <a16:creationId xmlns:a16="http://schemas.microsoft.com/office/drawing/2014/main" id="{A985817E-F067-AB44-269F-7210AF2B2E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egnaposto numero diapositiva 5">
            <a:extLst>
              <a:ext uri="{FF2B5EF4-FFF2-40B4-BE49-F238E27FC236}">
                <a16:creationId xmlns:a16="http://schemas.microsoft.com/office/drawing/2014/main" id="{6009835B-1F4B-910C-35E8-BFB992F58A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ED5EA0-D543-44F5-980A-52932F7AE102}" type="slidenum">
              <a:rPr lang="fr-FR" smtClean="0"/>
              <a:t>‹N›</a:t>
            </a:fld>
            <a:endParaRPr lang="fr-FR"/>
          </a:p>
        </p:txBody>
      </p:sp>
    </p:spTree>
    <p:extLst>
      <p:ext uri="{BB962C8B-B14F-4D97-AF65-F5344CB8AC3E}">
        <p14:creationId xmlns:p14="http://schemas.microsoft.com/office/powerpoint/2010/main" val="257988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movio.beniculturali.it/fondazionebassani/carobass/" TargetMode="External"/><Relationship Id="rId2" Type="http://schemas.openxmlformats.org/officeDocument/2006/relationships/hyperlink" Target="https://movio.beniculturali.it/ams-unibo/giorgiobassaniofficinabolognese/it/27/gli-amici-tra-bologna-e-ferrara"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91095E6-93CD-158B-7708-CC02FFB6E719}"/>
              </a:ext>
            </a:extLst>
          </p:cNvPr>
          <p:cNvSpPr txBox="1"/>
          <p:nvPr/>
        </p:nvSpPr>
        <p:spPr>
          <a:xfrm>
            <a:off x="813732" y="989901"/>
            <a:ext cx="10553351"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solidFill>
                  <a:prstClr val="black"/>
                </a:solidFill>
                <a:latin typeface="Aptos" panose="02110004020202020204"/>
              </a:rPr>
              <a:t>Officina</a:t>
            </a:r>
            <a:r>
              <a:rPr lang="fr-FR" dirty="0">
                <a:solidFill>
                  <a:prstClr val="black"/>
                </a:solidFill>
                <a:latin typeface="Aptos" panose="02110004020202020204"/>
              </a:rPr>
              <a:t> bolognese: </a:t>
            </a: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hlinkClick r:id="rId2"/>
              </a:rPr>
              <a:t>https://movio.beniculturali.it/ams-unibo/giorgiobassaniofficinabolognese/it/27/gli-amici-tra-bologna-e-ferrara</a:t>
            </a: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Per la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biografia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di Giorgio Bassani: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https://www.movio.beniculturali.it/fondazionebassani/carobass/</a:t>
            </a: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813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Segnaposto contenuto 3">
            <a:extLst>
              <a:ext uri="{FF2B5EF4-FFF2-40B4-BE49-F238E27FC236}">
                <a16:creationId xmlns:a16="http://schemas.microsoft.com/office/drawing/2014/main" id="{63FEB423-A38E-B9D6-04E0-053CE2508A42}"/>
              </a:ext>
            </a:extLst>
          </p:cNvPr>
          <p:cNvPicPr>
            <a:picLocks noGrp="1" noChangeAspect="1"/>
          </p:cNvPicPr>
          <p:nvPr>
            <p:ph idx="1"/>
          </p:nvPr>
        </p:nvPicPr>
        <p:blipFill>
          <a:blip r:embed="rId2"/>
          <a:stretch>
            <a:fillRect/>
          </a:stretch>
        </p:blipFill>
        <p:spPr>
          <a:xfrm>
            <a:off x="1511684" y="918546"/>
            <a:ext cx="6647667" cy="4979334"/>
          </a:xfrm>
          <a:prstGeom prst="rect">
            <a:avLst/>
          </a:prstGeom>
        </p:spPr>
      </p:pic>
    </p:spTree>
    <p:extLst>
      <p:ext uri="{BB962C8B-B14F-4D97-AF65-F5344CB8AC3E}">
        <p14:creationId xmlns:p14="http://schemas.microsoft.com/office/powerpoint/2010/main" val="2073672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sellaDiTesto 1">
            <a:extLst>
              <a:ext uri="{FF2B5EF4-FFF2-40B4-BE49-F238E27FC236}">
                <a16:creationId xmlns:a16="http://schemas.microsoft.com/office/drawing/2014/main" id="{02C3437B-7FD5-7074-135E-AD541B16D1FB}"/>
              </a:ext>
            </a:extLst>
          </p:cNvPr>
          <p:cNvSpPr txBox="1"/>
          <p:nvPr/>
        </p:nvSpPr>
        <p:spPr>
          <a:xfrm>
            <a:off x="4853988" y="320041"/>
            <a:ext cx="6707084" cy="389266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prstClr val="black"/>
                </a:solidFill>
                <a:effectLst/>
                <a:uLnTx/>
                <a:uFillTx/>
                <a:latin typeface="Aptos Display" panose="02110004020202020204"/>
                <a:ea typeface="+mn-ea"/>
                <a:cs typeface="+mn-cs"/>
              </a:rPr>
              <a:t>1945</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prstClr val="black"/>
                </a:solidFill>
                <a:effectLst/>
                <a:uLnTx/>
                <a:uFillTx/>
                <a:latin typeface="Aptos Display" panose="02110004020202020204"/>
                <a:ea typeface="+mn-ea"/>
                <a:cs typeface="+mn-cs"/>
              </a:rPr>
              <a:t>Storie dei poveri amanti e altri versi</a:t>
            </a:r>
          </a:p>
        </p:txBody>
      </p:sp>
      <p:pic>
        <p:nvPicPr>
          <p:cNvPr id="3" name="Immagine 2">
            <a:extLst>
              <a:ext uri="{FF2B5EF4-FFF2-40B4-BE49-F238E27FC236}">
                <a16:creationId xmlns:a16="http://schemas.microsoft.com/office/drawing/2014/main" id="{AD4AE3C4-12C9-5880-578C-8D796D26C049}"/>
              </a:ext>
            </a:extLst>
          </p:cNvPr>
          <p:cNvPicPr>
            <a:picLocks noChangeAspect="1"/>
          </p:cNvPicPr>
          <p:nvPr/>
        </p:nvPicPr>
        <p:blipFill>
          <a:blip r:embed="rId2"/>
          <a:stretch>
            <a:fillRect/>
          </a:stretch>
        </p:blipFill>
        <p:spPr>
          <a:xfrm>
            <a:off x="394671" y="320040"/>
            <a:ext cx="3938106" cy="5899785"/>
          </a:xfrm>
          <a:prstGeom prst="rect">
            <a:avLst/>
          </a:prstGeom>
        </p:spPr>
      </p:pic>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1082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sellaDiTesto 1">
            <a:extLst>
              <a:ext uri="{FF2B5EF4-FFF2-40B4-BE49-F238E27FC236}">
                <a16:creationId xmlns:a16="http://schemas.microsoft.com/office/drawing/2014/main" id="{DD382724-A512-6CB8-8667-2C2296CBAC54}"/>
              </a:ext>
            </a:extLst>
          </p:cNvPr>
          <p:cNvSpPr txBox="1"/>
          <p:nvPr/>
        </p:nvSpPr>
        <p:spPr>
          <a:xfrm>
            <a:off x="4853988" y="320041"/>
            <a:ext cx="6707084" cy="389266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a:ln>
                  <a:noFill/>
                </a:ln>
                <a:solidFill>
                  <a:prstClr val="black"/>
                </a:solidFill>
                <a:effectLst/>
                <a:uLnTx/>
                <a:uFillTx/>
                <a:latin typeface="Aptos Display" panose="02110004020202020204"/>
                <a:ea typeface="+mn-ea"/>
                <a:cs typeface="+mn-cs"/>
              </a:rPr>
              <a:t>Te lucis ante 1947</a:t>
            </a:r>
          </a:p>
        </p:txBody>
      </p:sp>
      <p:pic>
        <p:nvPicPr>
          <p:cNvPr id="3" name="Immagine 2">
            <a:extLst>
              <a:ext uri="{FF2B5EF4-FFF2-40B4-BE49-F238E27FC236}">
                <a16:creationId xmlns:a16="http://schemas.microsoft.com/office/drawing/2014/main" id="{64536E17-2830-E801-C56F-2DEC44DEB41D}"/>
              </a:ext>
            </a:extLst>
          </p:cNvPr>
          <p:cNvPicPr>
            <a:picLocks noChangeAspect="1"/>
          </p:cNvPicPr>
          <p:nvPr/>
        </p:nvPicPr>
        <p:blipFill>
          <a:blip r:embed="rId2"/>
          <a:stretch>
            <a:fillRect/>
          </a:stretch>
        </p:blipFill>
        <p:spPr>
          <a:xfrm>
            <a:off x="320040" y="545020"/>
            <a:ext cx="4087368" cy="5449824"/>
          </a:xfrm>
          <a:prstGeom prst="rect">
            <a:avLst/>
          </a:prstGeom>
        </p:spPr>
      </p:pic>
      <p:sp>
        <p:nvSpPr>
          <p:cNvPr id="1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5393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4A775CB-94E4-B5A7-7223-909BC56FC542}"/>
              </a:ext>
            </a:extLst>
          </p:cNvPr>
          <p:cNvPicPr>
            <a:picLocks noChangeAspect="1"/>
          </p:cNvPicPr>
          <p:nvPr/>
        </p:nvPicPr>
        <p:blipFill>
          <a:blip r:embed="rId2"/>
          <a:stretch>
            <a:fillRect/>
          </a:stretch>
        </p:blipFill>
        <p:spPr>
          <a:xfrm>
            <a:off x="322729" y="94143"/>
            <a:ext cx="4761211" cy="6669713"/>
          </a:xfrm>
          <a:prstGeom prst="rect">
            <a:avLst/>
          </a:prstGeom>
        </p:spPr>
      </p:pic>
      <p:pic>
        <p:nvPicPr>
          <p:cNvPr id="3" name="Immagine 2">
            <a:extLst>
              <a:ext uri="{FF2B5EF4-FFF2-40B4-BE49-F238E27FC236}">
                <a16:creationId xmlns:a16="http://schemas.microsoft.com/office/drawing/2014/main" id="{18385C97-51EE-09D9-B195-6CAAB526180D}"/>
              </a:ext>
            </a:extLst>
          </p:cNvPr>
          <p:cNvPicPr>
            <a:picLocks noChangeAspect="1"/>
          </p:cNvPicPr>
          <p:nvPr/>
        </p:nvPicPr>
        <p:blipFill>
          <a:blip r:embed="rId3"/>
          <a:stretch>
            <a:fillRect/>
          </a:stretch>
        </p:blipFill>
        <p:spPr>
          <a:xfrm>
            <a:off x="6443831" y="8067"/>
            <a:ext cx="4111482" cy="6807089"/>
          </a:xfrm>
          <a:prstGeom prst="rect">
            <a:avLst/>
          </a:prstGeom>
        </p:spPr>
      </p:pic>
      <p:sp>
        <p:nvSpPr>
          <p:cNvPr id="4" name="CasellaDiTesto 3">
            <a:extLst>
              <a:ext uri="{FF2B5EF4-FFF2-40B4-BE49-F238E27FC236}">
                <a16:creationId xmlns:a16="http://schemas.microsoft.com/office/drawing/2014/main" id="{B0D510F9-35B7-40FF-4C9E-70129B83D2B4}"/>
              </a:ext>
            </a:extLst>
          </p:cNvPr>
          <p:cNvSpPr txBox="1"/>
          <p:nvPr/>
        </p:nvSpPr>
        <p:spPr>
          <a:xfrm>
            <a:off x="11036595" y="350874"/>
            <a:ext cx="96756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p. LXXIII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Cronologia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Opere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meridiani</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2009.</a:t>
            </a:r>
          </a:p>
        </p:txBody>
      </p:sp>
    </p:spTree>
    <p:extLst>
      <p:ext uri="{BB962C8B-B14F-4D97-AF65-F5344CB8AC3E}">
        <p14:creationId xmlns:p14="http://schemas.microsoft.com/office/powerpoint/2010/main" val="415382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7940BB-FBC4-492E-BD92-3B7B914D0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asellaDiTesto 3">
            <a:extLst>
              <a:ext uri="{FF2B5EF4-FFF2-40B4-BE49-F238E27FC236}">
                <a16:creationId xmlns:a16="http://schemas.microsoft.com/office/drawing/2014/main" id="{4E59935C-489D-0F50-CA96-4ACBD3804F97}"/>
              </a:ext>
            </a:extLst>
          </p:cNvPr>
          <p:cNvSpPr txBox="1"/>
          <p:nvPr/>
        </p:nvSpPr>
        <p:spPr>
          <a:xfrm>
            <a:off x="4853988" y="320041"/>
            <a:ext cx="6707084" cy="389266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Aptos Display" panose="02110004020202020204"/>
                <a:ea typeface="+mn-ea"/>
                <a:cs typeface="+mn-cs"/>
              </a:rPr>
              <a:t>Un’altra</a:t>
            </a:r>
            <a:r>
              <a:rPr kumimoji="0" lang="en-US" sz="6600" b="0" i="0" u="none" strike="noStrike" kern="1200" cap="none" spc="0" normalizeH="0" baseline="0" noProof="0" dirty="0">
                <a:ln>
                  <a:noFill/>
                </a:ln>
                <a:solidFill>
                  <a:prstClr val="black"/>
                </a:solidFill>
                <a:effectLst/>
                <a:uLnTx/>
                <a:uFillTx/>
                <a:latin typeface="Aptos Display" panose="02110004020202020204"/>
                <a:ea typeface="+mn-ea"/>
                <a:cs typeface="+mn-cs"/>
              </a:rPr>
              <a:t> </a:t>
            </a:r>
            <a:r>
              <a:rPr kumimoji="0" lang="en-US" sz="6600" b="0" i="0" u="none" strike="noStrike" kern="1200" cap="none" spc="0" normalizeH="0" baseline="0" noProof="0" dirty="0" err="1">
                <a:ln>
                  <a:noFill/>
                </a:ln>
                <a:solidFill>
                  <a:prstClr val="black"/>
                </a:solidFill>
                <a:effectLst/>
                <a:uLnTx/>
                <a:uFillTx/>
                <a:latin typeface="Aptos Display" panose="02110004020202020204"/>
                <a:ea typeface="+mn-ea"/>
                <a:cs typeface="+mn-cs"/>
              </a:rPr>
              <a:t>libertà</a:t>
            </a:r>
            <a:r>
              <a:rPr kumimoji="0" lang="en-US" sz="6600" b="0" i="0" u="none" strike="noStrike" kern="1200" cap="none" spc="0" normalizeH="0" baseline="0" noProof="0" dirty="0">
                <a:ln>
                  <a:noFill/>
                </a:ln>
                <a:solidFill>
                  <a:prstClr val="black"/>
                </a:solidFill>
                <a:effectLst/>
                <a:uLnTx/>
                <a:uFillTx/>
                <a:latin typeface="Aptos Display" panose="02110004020202020204"/>
                <a:ea typeface="+mn-ea"/>
                <a:cs typeface="+mn-cs"/>
              </a:rPr>
              <a:t> 1951</a:t>
            </a:r>
          </a:p>
        </p:txBody>
      </p:sp>
      <p:pic>
        <p:nvPicPr>
          <p:cNvPr id="3" name="Immagine 2" descr="Immagine che contiene testo, lettera, Copertina del libro, carta&#10;&#10;Descrizione generata automaticamente">
            <a:extLst>
              <a:ext uri="{FF2B5EF4-FFF2-40B4-BE49-F238E27FC236}">
                <a16:creationId xmlns:a16="http://schemas.microsoft.com/office/drawing/2014/main" id="{087D1D8B-6C70-2979-EF5E-16F0AA496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17" y="320040"/>
            <a:ext cx="3911813" cy="5899785"/>
          </a:xfrm>
          <a:prstGeom prst="rect">
            <a:avLst/>
          </a:prstGeom>
        </p:spPr>
      </p:pic>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53987"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2335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magine 2">
            <a:extLst>
              <a:ext uri="{FF2B5EF4-FFF2-40B4-BE49-F238E27FC236}">
                <a16:creationId xmlns:a16="http://schemas.microsoft.com/office/drawing/2014/main" id="{E70E6C8A-9015-E981-49BD-33A87C4ED365}"/>
              </a:ext>
            </a:extLst>
          </p:cNvPr>
          <p:cNvPicPr>
            <a:picLocks noChangeAspect="1"/>
          </p:cNvPicPr>
          <p:nvPr/>
        </p:nvPicPr>
        <p:blipFill>
          <a:blip r:embed="rId2"/>
          <a:srcRect r="-3" b="11215"/>
          <a:stretch/>
        </p:blipFill>
        <p:spPr>
          <a:xfrm>
            <a:off x="6421035" y="643467"/>
            <a:ext cx="5129784" cy="5571066"/>
          </a:xfrm>
          <a:prstGeom prst="rect">
            <a:avLst/>
          </a:prstGeom>
        </p:spPr>
      </p:pic>
      <p:sp>
        <p:nvSpPr>
          <p:cNvPr id="12"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Immagine 1">
            <a:extLst>
              <a:ext uri="{FF2B5EF4-FFF2-40B4-BE49-F238E27FC236}">
                <a16:creationId xmlns:a16="http://schemas.microsoft.com/office/drawing/2014/main" id="{5D418A6E-D7CA-ADF4-9A99-4585F9CD9C92}"/>
              </a:ext>
            </a:extLst>
          </p:cNvPr>
          <p:cNvPicPr>
            <a:picLocks noChangeAspect="1"/>
          </p:cNvPicPr>
          <p:nvPr/>
        </p:nvPicPr>
        <p:blipFill>
          <a:blip r:embed="rId3"/>
          <a:srcRect t="6337" r="1" b="21656"/>
          <a:stretch/>
        </p:blipFill>
        <p:spPr>
          <a:xfrm>
            <a:off x="641180" y="643467"/>
            <a:ext cx="5129784" cy="5571066"/>
          </a:xfrm>
          <a:prstGeom prst="rect">
            <a:avLst/>
          </a:prstGeom>
        </p:spPr>
      </p:pic>
      <p:sp>
        <p:nvSpPr>
          <p:cNvPr id="4" name="CasellaDiTesto 3">
            <a:extLst>
              <a:ext uri="{FF2B5EF4-FFF2-40B4-BE49-F238E27FC236}">
                <a16:creationId xmlns:a16="http://schemas.microsoft.com/office/drawing/2014/main" id="{343267FB-8203-E7AE-A826-34B312375214}"/>
              </a:ext>
            </a:extLst>
          </p:cNvPr>
          <p:cNvSpPr txBox="1"/>
          <p:nvPr/>
        </p:nvSpPr>
        <p:spPr>
          <a:xfrm>
            <a:off x="318977" y="55364"/>
            <a:ext cx="31578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1953</a:t>
            </a:r>
          </a:p>
        </p:txBody>
      </p:sp>
    </p:spTree>
    <p:extLst>
      <p:ext uri="{BB962C8B-B14F-4D97-AF65-F5344CB8AC3E}">
        <p14:creationId xmlns:p14="http://schemas.microsoft.com/office/powerpoint/2010/main" val="3622520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0BB289A-E1F8-ACF2-9E7D-CEC5A51A13E9}"/>
              </a:ext>
            </a:extLst>
          </p:cNvPr>
          <p:cNvPicPr>
            <a:picLocks noChangeAspect="1"/>
          </p:cNvPicPr>
          <p:nvPr/>
        </p:nvPicPr>
        <p:blipFill>
          <a:blip r:embed="rId2"/>
          <a:srcRect b="25014"/>
          <a:stretch/>
        </p:blipFill>
        <p:spPr>
          <a:xfrm>
            <a:off x="1143014" y="1636889"/>
            <a:ext cx="8139556" cy="4577644"/>
          </a:xfrm>
          <a:prstGeom prst="rect">
            <a:avLst/>
          </a:prstGeom>
        </p:spPr>
      </p:pic>
      <p:sp>
        <p:nvSpPr>
          <p:cNvPr id="3" name="CasellaDiTesto 2">
            <a:extLst>
              <a:ext uri="{FF2B5EF4-FFF2-40B4-BE49-F238E27FC236}">
                <a16:creationId xmlns:a16="http://schemas.microsoft.com/office/drawing/2014/main" id="{A812D444-D9A7-2DD7-1F15-17B6DB5614DE}"/>
              </a:ext>
            </a:extLst>
          </p:cNvPr>
          <p:cNvSpPr txBox="1"/>
          <p:nvPr/>
        </p:nvSpPr>
        <p:spPr>
          <a:xfrm>
            <a:off x="9537405" y="1557866"/>
            <a:ext cx="2067573"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È </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l’amor</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che</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mi </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rovina</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(1951) di Mario Soldati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Le </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avventure</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di Mandrin </a:t>
            </a: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(1952) di 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La provinciale </a:t>
            </a: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(1953) di 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La donna </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del</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fiume</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(1954) di 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La </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mano</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dello</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straniero</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(1955) di 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Casa d’</a:t>
            </a:r>
            <a:r>
              <a:rPr kumimoji="0" lang="fr-FR" sz="1600" b="1" i="1" u="none" strike="noStrike" kern="1200" cap="none" spc="0" normalizeH="0" baseline="0" noProof="0" dirty="0" err="1">
                <a:ln>
                  <a:noFill/>
                </a:ln>
                <a:solidFill>
                  <a:prstClr val="black"/>
                </a:solidFill>
                <a:effectLst/>
                <a:uLnTx/>
                <a:uFillTx/>
                <a:latin typeface="Aptos" panose="02110004020202020204"/>
                <a:ea typeface="+mn-ea"/>
                <a:cs typeface="+mn-cs"/>
              </a:rPr>
              <a:t>altri</a:t>
            </a:r>
            <a:r>
              <a:rPr kumimoji="0" lang="fr-FR" sz="1600" b="1"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rPr>
              <a:t>(1953) di Alessandro </a:t>
            </a:r>
            <a:r>
              <a:rPr kumimoji="0" lang="fr-FR" sz="1600" b="1" i="0" u="none" strike="noStrike" kern="1200" cap="none" spc="0" normalizeH="0" baseline="0" noProof="0" dirty="0" err="1">
                <a:ln>
                  <a:noFill/>
                </a:ln>
                <a:solidFill>
                  <a:prstClr val="black"/>
                </a:solidFill>
                <a:effectLst/>
                <a:uLnTx/>
                <a:uFillTx/>
                <a:latin typeface="Aptos" panose="02110004020202020204"/>
                <a:ea typeface="+mn-ea"/>
                <a:cs typeface="+mn-cs"/>
              </a:rPr>
              <a:t>Blasetti</a:t>
            </a:r>
            <a:endParaRPr kumimoji="0" lang="fr-FR" sz="16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8535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2F0E00C3-4613-415F-BE3A-78FBAD906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495175" cy="6858000"/>
          </a:xfrm>
          <a:custGeom>
            <a:avLst/>
            <a:gdLst>
              <a:gd name="connsiteX0" fmla="*/ 0 w 10495175"/>
              <a:gd name="connsiteY0" fmla="*/ 0 h 6858000"/>
              <a:gd name="connsiteX1" fmla="*/ 5289224 w 10495175"/>
              <a:gd name="connsiteY1" fmla="*/ 0 h 6858000"/>
              <a:gd name="connsiteX2" fmla="*/ 6736007 w 10495175"/>
              <a:gd name="connsiteY2" fmla="*/ 0 h 6858000"/>
              <a:gd name="connsiteX3" fmla="*/ 6998753 w 10495175"/>
              <a:gd name="connsiteY3" fmla="*/ 0 h 6858000"/>
              <a:gd name="connsiteX4" fmla="*/ 7778919 w 10495175"/>
              <a:gd name="connsiteY4" fmla="*/ 0 h 6858000"/>
              <a:gd name="connsiteX5" fmla="*/ 8872152 w 10495175"/>
              <a:gd name="connsiteY5" fmla="*/ 0 h 6858000"/>
              <a:gd name="connsiteX6" fmla="*/ 8894276 w 10495175"/>
              <a:gd name="connsiteY6" fmla="*/ 14997 h 6858000"/>
              <a:gd name="connsiteX7" fmla="*/ 10495175 w 10495175"/>
              <a:gd name="connsiteY7" fmla="*/ 3621656 h 6858000"/>
              <a:gd name="connsiteX8" fmla="*/ 8620825 w 10495175"/>
              <a:gd name="connsiteY8" fmla="*/ 6374814 h 6858000"/>
              <a:gd name="connsiteX9" fmla="*/ 8104177 w 10495175"/>
              <a:gd name="connsiteY9" fmla="*/ 6780599 h 6858000"/>
              <a:gd name="connsiteX10" fmla="*/ 7992421 w 10495175"/>
              <a:gd name="connsiteY10" fmla="*/ 6858000 h 6858000"/>
              <a:gd name="connsiteX11" fmla="*/ 7778919 w 10495175"/>
              <a:gd name="connsiteY11" fmla="*/ 6858000 h 6858000"/>
              <a:gd name="connsiteX12" fmla="*/ 6998753 w 10495175"/>
              <a:gd name="connsiteY12" fmla="*/ 6858000 h 6858000"/>
              <a:gd name="connsiteX13" fmla="*/ 6736007 w 10495175"/>
              <a:gd name="connsiteY13" fmla="*/ 6858000 h 6858000"/>
              <a:gd name="connsiteX14" fmla="*/ 5289224 w 10495175"/>
              <a:gd name="connsiteY14" fmla="*/ 6858000 h 6858000"/>
              <a:gd name="connsiteX15" fmla="*/ 0 w 10495175"/>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5175" h="6858000">
                <a:moveTo>
                  <a:pt x="0" y="0"/>
                </a:moveTo>
                <a:lnTo>
                  <a:pt x="5289224" y="0"/>
                </a:lnTo>
                <a:lnTo>
                  <a:pt x="6736007" y="0"/>
                </a:lnTo>
                <a:lnTo>
                  <a:pt x="6998753" y="0"/>
                </a:lnTo>
                <a:lnTo>
                  <a:pt x="7778919" y="0"/>
                </a:lnTo>
                <a:lnTo>
                  <a:pt x="8872152" y="0"/>
                </a:lnTo>
                <a:lnTo>
                  <a:pt x="8894276" y="14997"/>
                </a:lnTo>
                <a:cubicBezTo>
                  <a:pt x="9921439" y="754641"/>
                  <a:pt x="10495175" y="2093192"/>
                  <a:pt x="10495175" y="3621656"/>
                </a:cubicBezTo>
                <a:cubicBezTo>
                  <a:pt x="10495175" y="4969131"/>
                  <a:pt x="9566450" y="5602839"/>
                  <a:pt x="8620825" y="6374814"/>
                </a:cubicBezTo>
                <a:cubicBezTo>
                  <a:pt x="8448622" y="6515397"/>
                  <a:pt x="8277995" y="6653108"/>
                  <a:pt x="8104177" y="6780599"/>
                </a:cubicBezTo>
                <a:lnTo>
                  <a:pt x="7992421" y="6858000"/>
                </a:lnTo>
                <a:lnTo>
                  <a:pt x="7778919" y="6858000"/>
                </a:lnTo>
                <a:lnTo>
                  <a:pt x="6998753" y="6858000"/>
                </a:lnTo>
                <a:lnTo>
                  <a:pt x="6736007" y="6858000"/>
                </a:lnTo>
                <a:lnTo>
                  <a:pt x="528922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9802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5964"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Immagine 1">
            <a:extLst>
              <a:ext uri="{FF2B5EF4-FFF2-40B4-BE49-F238E27FC236}">
                <a16:creationId xmlns:a16="http://schemas.microsoft.com/office/drawing/2014/main" id="{4AEF97BD-AC42-17B8-AA5D-976F28067905}"/>
              </a:ext>
            </a:extLst>
          </p:cNvPr>
          <p:cNvPicPr>
            <a:picLocks noChangeAspect="1"/>
          </p:cNvPicPr>
          <p:nvPr/>
        </p:nvPicPr>
        <p:blipFill>
          <a:blip r:embed="rId2"/>
          <a:stretch>
            <a:fillRect/>
          </a:stretch>
        </p:blipFill>
        <p:spPr>
          <a:xfrm>
            <a:off x="1058332" y="916674"/>
            <a:ext cx="7548984" cy="5023506"/>
          </a:xfrm>
          <a:prstGeom prst="rect">
            <a:avLst/>
          </a:prstGeom>
        </p:spPr>
      </p:pic>
      <p:sp>
        <p:nvSpPr>
          <p:cNvPr id="3" name="CasellaDiTesto 2">
            <a:extLst>
              <a:ext uri="{FF2B5EF4-FFF2-40B4-BE49-F238E27FC236}">
                <a16:creationId xmlns:a16="http://schemas.microsoft.com/office/drawing/2014/main" id="{AF3630CB-73E7-E8EA-5AC2-A3BC89D2473D}"/>
              </a:ext>
            </a:extLst>
          </p:cNvPr>
          <p:cNvSpPr txBox="1"/>
          <p:nvPr/>
        </p:nvSpPr>
        <p:spPr>
          <a:xfrm>
            <a:off x="9250326" y="1041991"/>
            <a:ext cx="22115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10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settembre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1954: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lettera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di Pasolini a Diego Marin: 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meridiani</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p. LXXVI</a:t>
            </a:r>
          </a:p>
        </p:txBody>
      </p:sp>
    </p:spTree>
    <p:extLst>
      <p:ext uri="{BB962C8B-B14F-4D97-AF65-F5344CB8AC3E}">
        <p14:creationId xmlns:p14="http://schemas.microsoft.com/office/powerpoint/2010/main" val="765436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CB4595F-F9EA-08E7-CEB0-5D101F877E47}"/>
              </a:ext>
            </a:extLst>
          </p:cNvPr>
          <p:cNvPicPr>
            <a:picLocks noChangeAspect="1"/>
          </p:cNvPicPr>
          <p:nvPr/>
        </p:nvPicPr>
        <p:blipFill>
          <a:blip r:embed="rId2"/>
          <a:stretch>
            <a:fillRect/>
          </a:stretch>
        </p:blipFill>
        <p:spPr>
          <a:xfrm>
            <a:off x="2883048" y="0"/>
            <a:ext cx="6641951" cy="6641951"/>
          </a:xfrm>
          <a:prstGeom prst="rect">
            <a:avLst/>
          </a:prstGeom>
        </p:spPr>
      </p:pic>
    </p:spTree>
    <p:extLst>
      <p:ext uri="{BB962C8B-B14F-4D97-AF65-F5344CB8AC3E}">
        <p14:creationId xmlns:p14="http://schemas.microsoft.com/office/powerpoint/2010/main" val="400362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3A1EA08-BE2B-A4C4-A8AF-DF6B590BC611}"/>
              </a:ext>
            </a:extLst>
          </p:cNvPr>
          <p:cNvPicPr>
            <a:picLocks noChangeAspect="1"/>
          </p:cNvPicPr>
          <p:nvPr/>
        </p:nvPicPr>
        <p:blipFill>
          <a:blip r:embed="rId2"/>
          <a:stretch>
            <a:fillRect/>
          </a:stretch>
        </p:blipFill>
        <p:spPr>
          <a:xfrm>
            <a:off x="4084891" y="0"/>
            <a:ext cx="4197096" cy="6583680"/>
          </a:xfrm>
          <a:prstGeom prst="rect">
            <a:avLst/>
          </a:prstGeom>
        </p:spPr>
      </p:pic>
    </p:spTree>
    <p:extLst>
      <p:ext uri="{BB962C8B-B14F-4D97-AF65-F5344CB8AC3E}">
        <p14:creationId xmlns:p14="http://schemas.microsoft.com/office/powerpoint/2010/main" val="1162165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FB592BA-4FC4-37FC-3E8D-01B5009389FB}"/>
              </a:ext>
            </a:extLst>
          </p:cNvPr>
          <p:cNvPicPr>
            <a:picLocks noChangeAspect="1"/>
          </p:cNvPicPr>
          <p:nvPr/>
        </p:nvPicPr>
        <p:blipFill>
          <a:blip r:embed="rId2"/>
          <a:stretch>
            <a:fillRect/>
          </a:stretch>
        </p:blipFill>
        <p:spPr>
          <a:xfrm>
            <a:off x="925158" y="699920"/>
            <a:ext cx="5422582" cy="3473540"/>
          </a:xfrm>
          <a:prstGeom prst="rect">
            <a:avLst/>
          </a:prstGeom>
        </p:spPr>
      </p:pic>
      <p:sp>
        <p:nvSpPr>
          <p:cNvPr id="5" name="CasellaDiTesto 4">
            <a:extLst>
              <a:ext uri="{FF2B5EF4-FFF2-40B4-BE49-F238E27FC236}">
                <a16:creationId xmlns:a16="http://schemas.microsoft.com/office/drawing/2014/main" id="{E3FDD050-A4EF-90C3-EC1C-53036494CE23}"/>
              </a:ext>
            </a:extLst>
          </p:cNvPr>
          <p:cNvSpPr txBox="1"/>
          <p:nvPr/>
        </p:nvSpPr>
        <p:spPr>
          <a:xfrm>
            <a:off x="7433534" y="925158"/>
            <a:ext cx="45720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Aptos" panose="02110004020202020204"/>
                <a:ea typeface="+mn-ea"/>
                <a:cs typeface="+mn-cs"/>
              </a:rPr>
              <a:t>Giorgio Bassani (</a:t>
            </a:r>
            <a:r>
              <a:rPr kumimoji="0" lang="fr-FR" sz="3200" b="1" i="0" u="none" strike="noStrike" kern="1200" cap="none" spc="0" normalizeH="0" baseline="0" noProof="0" dirty="0" err="1">
                <a:ln>
                  <a:noFill/>
                </a:ln>
                <a:solidFill>
                  <a:prstClr val="black"/>
                </a:solidFill>
                <a:effectLst/>
                <a:uLnTx/>
                <a:uFillTx/>
                <a:latin typeface="Aptos" panose="02110004020202020204"/>
                <a:ea typeface="+mn-ea"/>
                <a:cs typeface="+mn-cs"/>
              </a:rPr>
              <a:t>Bologna</a:t>
            </a:r>
            <a:r>
              <a:rPr kumimoji="0" lang="fr-FR" sz="3200" b="1" i="0" u="none" strike="noStrike" kern="1200" cap="none" spc="0" normalizeH="0" baseline="0" noProof="0" dirty="0">
                <a:ln>
                  <a:noFill/>
                </a:ln>
                <a:solidFill>
                  <a:prstClr val="black"/>
                </a:solidFill>
                <a:effectLst/>
                <a:uLnTx/>
                <a:uFillTx/>
                <a:latin typeface="Aptos" panose="02110004020202020204"/>
                <a:ea typeface="+mn-ea"/>
                <a:cs typeface="+mn-cs"/>
              </a:rPr>
              <a:t> 1916, Roma 2000)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Aptos" panose="02110004020202020204"/>
                <a:ea typeface="+mn-ea"/>
                <a:cs typeface="+mn-cs"/>
              </a:rPr>
              <a:t>https://www.fondazionegiorgiobassani.it/cronologia/</a:t>
            </a:r>
          </a:p>
        </p:txBody>
      </p:sp>
    </p:spTree>
    <p:extLst>
      <p:ext uri="{BB962C8B-B14F-4D97-AF65-F5344CB8AC3E}">
        <p14:creationId xmlns:p14="http://schemas.microsoft.com/office/powerpoint/2010/main" val="1775296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36DBB4A-8951-2A3D-31A2-90BD615ED748}"/>
              </a:ext>
            </a:extLst>
          </p:cNvPr>
          <p:cNvPicPr>
            <a:picLocks noChangeAspect="1"/>
          </p:cNvPicPr>
          <p:nvPr/>
        </p:nvPicPr>
        <p:blipFill>
          <a:blip r:embed="rId2"/>
          <a:stretch>
            <a:fillRect/>
          </a:stretch>
        </p:blipFill>
        <p:spPr>
          <a:xfrm>
            <a:off x="3662362" y="381000"/>
            <a:ext cx="4867275" cy="6096000"/>
          </a:xfrm>
          <a:prstGeom prst="rect">
            <a:avLst/>
          </a:prstGeom>
        </p:spPr>
      </p:pic>
      <p:sp>
        <p:nvSpPr>
          <p:cNvPr id="3" name="CasellaDiTesto 2">
            <a:extLst>
              <a:ext uri="{FF2B5EF4-FFF2-40B4-BE49-F238E27FC236}">
                <a16:creationId xmlns:a16="http://schemas.microsoft.com/office/drawing/2014/main" id="{DA073979-0945-E1CE-7630-98C20E7D3818}"/>
              </a:ext>
            </a:extLst>
          </p:cNvPr>
          <p:cNvSpPr txBox="1"/>
          <p:nvPr/>
        </p:nvSpPr>
        <p:spPr>
          <a:xfrm>
            <a:off x="457200" y="967154"/>
            <a:ext cx="251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1956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Premio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Strega</a:t>
            </a: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3746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vestiti, Viso umano, uomo, persona&#10;&#10;Descrizione generata automaticamente">
            <a:extLst>
              <a:ext uri="{FF2B5EF4-FFF2-40B4-BE49-F238E27FC236}">
                <a16:creationId xmlns:a16="http://schemas.microsoft.com/office/drawing/2014/main" id="{58EE0DC3-C2D4-EDA5-7403-A91174800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413" y="0"/>
            <a:ext cx="6337711" cy="6613264"/>
          </a:xfrm>
          <a:prstGeom prst="rect">
            <a:avLst/>
          </a:prstGeom>
        </p:spPr>
      </p:pic>
    </p:spTree>
    <p:extLst>
      <p:ext uri="{BB962C8B-B14F-4D97-AF65-F5344CB8AC3E}">
        <p14:creationId xmlns:p14="http://schemas.microsoft.com/office/powerpoint/2010/main" val="152671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CFEA6B9-3D94-16F0-0629-A5EE50F591BE}"/>
              </a:ext>
            </a:extLst>
          </p:cNvPr>
          <p:cNvPicPr>
            <a:picLocks noChangeAspect="1"/>
          </p:cNvPicPr>
          <p:nvPr/>
        </p:nvPicPr>
        <p:blipFill>
          <a:blip r:embed="rId2"/>
          <a:stretch>
            <a:fillRect/>
          </a:stretch>
        </p:blipFill>
        <p:spPr>
          <a:xfrm>
            <a:off x="871370" y="698966"/>
            <a:ext cx="4786984" cy="4642471"/>
          </a:xfrm>
          <a:prstGeom prst="rect">
            <a:avLst/>
          </a:prstGeom>
        </p:spPr>
      </p:pic>
      <p:sp>
        <p:nvSpPr>
          <p:cNvPr id="3" name="CasellaDiTesto 2">
            <a:extLst>
              <a:ext uri="{FF2B5EF4-FFF2-40B4-BE49-F238E27FC236}">
                <a16:creationId xmlns:a16="http://schemas.microsoft.com/office/drawing/2014/main" id="{7BEA3074-BC2F-2F59-B169-12266BEABCA5}"/>
              </a:ext>
            </a:extLst>
          </p:cNvPr>
          <p:cNvSpPr txBox="1"/>
          <p:nvPr/>
        </p:nvSpPr>
        <p:spPr>
          <a:xfrm>
            <a:off x="6418385" y="923192"/>
            <a:ext cx="5521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ptos" panose="02110004020202020204"/>
                <a:ea typeface="+mn-ea"/>
                <a:cs typeface="+mn-cs"/>
              </a:rPr>
              <a:t>1956</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Consulenza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editoriale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presso la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nascente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casa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editrice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di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Giangiacomo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Feltrinelli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CasellaDiTesto 3">
            <a:extLst>
              <a:ext uri="{FF2B5EF4-FFF2-40B4-BE49-F238E27FC236}">
                <a16:creationId xmlns:a16="http://schemas.microsoft.com/office/drawing/2014/main" id="{904E193F-CF9A-7B22-386B-311D55D4673D}"/>
              </a:ext>
            </a:extLst>
          </p:cNvPr>
          <p:cNvSpPr txBox="1"/>
          <p:nvPr/>
        </p:nvSpPr>
        <p:spPr>
          <a:xfrm>
            <a:off x="6356838" y="1819872"/>
            <a:ext cx="422030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ptos" panose="02110004020202020204"/>
                <a:ea typeface="+mn-ea"/>
                <a:cs typeface="+mn-cs"/>
              </a:rPr>
              <a:t>1957:</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Accademia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d’arte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drammatica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Silvio D’</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Amico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di Roma –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Scrive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il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commento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di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Teatro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Minimo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per il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regista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ferrarese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Florestano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Vancini</a:t>
            </a: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1636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276BA81-A7F4-C71C-4850-A8DBF41E396E}"/>
              </a:ext>
            </a:extLst>
          </p:cNvPr>
          <p:cNvPicPr>
            <a:picLocks noChangeAspect="1"/>
          </p:cNvPicPr>
          <p:nvPr/>
        </p:nvPicPr>
        <p:blipFill>
          <a:blip r:embed="rId2"/>
          <a:stretch>
            <a:fillRect/>
          </a:stretch>
        </p:blipFill>
        <p:spPr>
          <a:xfrm>
            <a:off x="2667000" y="0"/>
            <a:ext cx="6858000" cy="6858000"/>
          </a:xfrm>
          <a:prstGeom prst="rect">
            <a:avLst/>
          </a:prstGeom>
        </p:spPr>
      </p:pic>
      <p:sp>
        <p:nvSpPr>
          <p:cNvPr id="3" name="CasellaDiTesto 2">
            <a:extLst>
              <a:ext uri="{FF2B5EF4-FFF2-40B4-BE49-F238E27FC236}">
                <a16:creationId xmlns:a16="http://schemas.microsoft.com/office/drawing/2014/main" id="{FA8E5D20-05E7-EE9A-5CDD-A93CA60405A6}"/>
              </a:ext>
            </a:extLst>
          </p:cNvPr>
          <p:cNvSpPr txBox="1"/>
          <p:nvPr/>
        </p:nvSpPr>
        <p:spPr>
          <a:xfrm>
            <a:off x="413238" y="1450731"/>
            <a:ext cx="172329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Pubblica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1" u="none" strike="noStrike" kern="1200" cap="none" spc="0" normalizeH="0" baseline="0" noProof="0" dirty="0">
                <a:ln>
                  <a:noFill/>
                </a:ln>
                <a:solidFill>
                  <a:prstClr val="black"/>
                </a:solidFill>
                <a:effectLst/>
                <a:uLnTx/>
                <a:uFillTx/>
                <a:latin typeface="Aptos" panose="02110004020202020204"/>
                <a:ea typeface="+mn-ea"/>
                <a:cs typeface="+mn-cs"/>
              </a:rPr>
              <a:t>Il </a:t>
            </a:r>
            <a:r>
              <a:rPr kumimoji="0" lang="fr-FR" sz="1800" b="0" i="1" u="none" strike="noStrike" kern="1200" cap="none" spc="0" normalizeH="0" baseline="0" noProof="0" dirty="0" err="1">
                <a:ln>
                  <a:noFill/>
                </a:ln>
                <a:solidFill>
                  <a:prstClr val="black"/>
                </a:solidFill>
                <a:effectLst/>
                <a:uLnTx/>
                <a:uFillTx/>
                <a:latin typeface="Aptos" panose="02110004020202020204"/>
                <a:ea typeface="+mn-ea"/>
                <a:cs typeface="+mn-cs"/>
              </a:rPr>
              <a:t>gattopardo</a:t>
            </a:r>
            <a:r>
              <a:rPr kumimoji="0" lang="fr-FR" sz="18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di Giuseppe Tomasi di Lampedusa (Feltrinelli)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Vien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dato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alle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stampe il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suo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romanzo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1" u="none" strike="noStrike" kern="1200" cap="none" spc="0" normalizeH="0" baseline="0" noProof="0" dirty="0" err="1">
                <a:ln>
                  <a:noFill/>
                </a:ln>
                <a:solidFill>
                  <a:prstClr val="black"/>
                </a:solidFill>
                <a:effectLst/>
                <a:uLnTx/>
                <a:uFillTx/>
                <a:latin typeface="Aptos" panose="02110004020202020204"/>
                <a:ea typeface="+mn-ea"/>
                <a:cs typeface="+mn-cs"/>
              </a:rPr>
              <a:t>Gli</a:t>
            </a:r>
            <a:r>
              <a:rPr kumimoji="0" lang="fr-FR" sz="1800" b="0" i="1"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1" u="none" strike="noStrike" kern="1200" cap="none" spc="0" normalizeH="0" baseline="0" noProof="0" dirty="0" err="1">
                <a:ln>
                  <a:noFill/>
                </a:ln>
                <a:solidFill>
                  <a:prstClr val="black"/>
                </a:solidFill>
                <a:effectLst/>
                <a:uLnTx/>
                <a:uFillTx/>
                <a:latin typeface="Aptos" panose="02110004020202020204"/>
                <a:ea typeface="+mn-ea"/>
                <a:cs typeface="+mn-cs"/>
              </a:rPr>
              <a:t>occhiali</a:t>
            </a:r>
            <a:r>
              <a:rPr kumimoji="0" lang="fr-FR" sz="1800" b="0" i="1" u="none" strike="noStrike" kern="1200" cap="none" spc="0" normalizeH="0" baseline="0" noProof="0" dirty="0">
                <a:ln>
                  <a:noFill/>
                </a:ln>
                <a:solidFill>
                  <a:prstClr val="black"/>
                </a:solidFill>
                <a:effectLst/>
                <a:uLnTx/>
                <a:uFillTx/>
                <a:latin typeface="Aptos" panose="02110004020202020204"/>
                <a:ea typeface="+mn-ea"/>
                <a:cs typeface="+mn-cs"/>
              </a:rPr>
              <a:t> d’</a:t>
            </a:r>
            <a:r>
              <a:rPr kumimoji="0" lang="fr-FR" sz="1800" b="0" i="1" u="none" strike="noStrike" kern="1200" cap="none" spc="0" normalizeH="0" baseline="0" noProof="0" dirty="0" err="1">
                <a:ln>
                  <a:noFill/>
                </a:ln>
                <a:solidFill>
                  <a:prstClr val="black"/>
                </a:solidFill>
                <a:effectLst/>
                <a:uLnTx/>
                <a:uFillTx/>
                <a:latin typeface="Aptos" panose="02110004020202020204"/>
                <a:ea typeface="+mn-ea"/>
                <a:cs typeface="+mn-cs"/>
              </a:rPr>
              <a:t>oro</a:t>
            </a:r>
            <a:endParaRPr kumimoji="0" lang="fr-FR" sz="1800" b="0" i="1"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Film 1987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Video</a:t>
            </a: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3492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FEEF32B-D9B7-0495-0712-7AE692A366B0}"/>
              </a:ext>
            </a:extLst>
          </p:cNvPr>
          <p:cNvSpPr txBox="1"/>
          <p:nvPr/>
        </p:nvSpPr>
        <p:spPr>
          <a:xfrm>
            <a:off x="1248508" y="1248508"/>
            <a:ext cx="87043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1960: La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lunga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notte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del</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‘43 di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Florestano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Vancini</a:t>
            </a: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Video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trailer</a:t>
            </a:r>
          </a:p>
        </p:txBody>
      </p:sp>
    </p:spTree>
    <p:extLst>
      <p:ext uri="{BB962C8B-B14F-4D97-AF65-F5344CB8AC3E}">
        <p14:creationId xmlns:p14="http://schemas.microsoft.com/office/powerpoint/2010/main" val="321768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D97980D-3490-59BA-32A0-BD8E9E0826BC}"/>
              </a:ext>
            </a:extLst>
          </p:cNvPr>
          <p:cNvPicPr>
            <a:picLocks noChangeAspect="1"/>
          </p:cNvPicPr>
          <p:nvPr/>
        </p:nvPicPr>
        <p:blipFill>
          <a:blip r:embed="rId2"/>
          <a:stretch>
            <a:fillRect/>
          </a:stretch>
        </p:blipFill>
        <p:spPr>
          <a:xfrm>
            <a:off x="118334" y="-179730"/>
            <a:ext cx="5141924" cy="7114989"/>
          </a:xfrm>
          <a:prstGeom prst="rect">
            <a:avLst/>
          </a:prstGeom>
        </p:spPr>
      </p:pic>
      <p:sp>
        <p:nvSpPr>
          <p:cNvPr id="4" name="CasellaDiTesto 3">
            <a:extLst>
              <a:ext uri="{FF2B5EF4-FFF2-40B4-BE49-F238E27FC236}">
                <a16:creationId xmlns:a16="http://schemas.microsoft.com/office/drawing/2014/main" id="{84D23331-2A0D-1428-3B09-9BC889DCFF9B}"/>
              </a:ext>
            </a:extLst>
          </p:cNvPr>
          <p:cNvSpPr txBox="1"/>
          <p:nvPr/>
        </p:nvSpPr>
        <p:spPr>
          <a:xfrm>
            <a:off x="6506308" y="1151792"/>
            <a:ext cx="35696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1962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PREMIO VIAREGGIO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CENTOMILA COPIE IN CINQUE MESI</a:t>
            </a:r>
          </a:p>
        </p:txBody>
      </p:sp>
    </p:spTree>
    <p:extLst>
      <p:ext uri="{BB962C8B-B14F-4D97-AF65-F5344CB8AC3E}">
        <p14:creationId xmlns:p14="http://schemas.microsoft.com/office/powerpoint/2010/main" val="38183116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B58D31F-96F3-8926-C660-02C2F8CECD15}"/>
              </a:ext>
            </a:extLst>
          </p:cNvPr>
          <p:cNvPicPr>
            <a:picLocks noChangeAspect="1"/>
          </p:cNvPicPr>
          <p:nvPr/>
        </p:nvPicPr>
        <p:blipFill>
          <a:blip r:embed="rId2"/>
          <a:stretch>
            <a:fillRect/>
          </a:stretch>
        </p:blipFill>
        <p:spPr>
          <a:xfrm>
            <a:off x="3543300" y="23812"/>
            <a:ext cx="5105400" cy="6810375"/>
          </a:xfrm>
          <a:prstGeom prst="rect">
            <a:avLst/>
          </a:prstGeom>
        </p:spPr>
      </p:pic>
      <p:sp>
        <p:nvSpPr>
          <p:cNvPr id="4" name="CasellaDiTesto 3">
            <a:extLst>
              <a:ext uri="{FF2B5EF4-FFF2-40B4-BE49-F238E27FC236}">
                <a16:creationId xmlns:a16="http://schemas.microsoft.com/office/drawing/2014/main" id="{D2C1AF04-E178-3315-448C-1AE4F29DCB61}"/>
              </a:ext>
            </a:extLst>
          </p:cNvPr>
          <p:cNvSpPr txBox="1"/>
          <p:nvPr/>
        </p:nvSpPr>
        <p:spPr>
          <a:xfrm>
            <a:off x="591671" y="501380"/>
            <a:ext cx="303007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1964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RAI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APPRODO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1966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LE PAROLE PREPARATE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0174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97DCA4F-3633-AD6E-C53A-3A2B4E37F95A}"/>
              </a:ext>
            </a:extLst>
          </p:cNvPr>
          <p:cNvPicPr>
            <a:picLocks noChangeAspect="1"/>
          </p:cNvPicPr>
          <p:nvPr/>
        </p:nvPicPr>
        <p:blipFill>
          <a:blip r:embed="rId2"/>
          <a:stretch>
            <a:fillRect/>
          </a:stretch>
        </p:blipFill>
        <p:spPr>
          <a:xfrm>
            <a:off x="3958813" y="0"/>
            <a:ext cx="4415193" cy="6646027"/>
          </a:xfrm>
          <a:prstGeom prst="rect">
            <a:avLst/>
          </a:prstGeom>
        </p:spPr>
      </p:pic>
      <p:sp>
        <p:nvSpPr>
          <p:cNvPr id="3" name="CasellaDiTesto 2">
            <a:extLst>
              <a:ext uri="{FF2B5EF4-FFF2-40B4-BE49-F238E27FC236}">
                <a16:creationId xmlns:a16="http://schemas.microsoft.com/office/drawing/2014/main" id="{960FCBEC-403A-ECDE-0358-B466923936E7}"/>
              </a:ext>
            </a:extLst>
          </p:cNvPr>
          <p:cNvSpPr txBox="1"/>
          <p:nvPr/>
        </p:nvSpPr>
        <p:spPr>
          <a:xfrm>
            <a:off x="398033" y="1097280"/>
            <a:ext cx="26141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1968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PREMIO CAMPIELLO</a:t>
            </a:r>
          </a:p>
        </p:txBody>
      </p:sp>
    </p:spTree>
    <p:extLst>
      <p:ext uri="{BB962C8B-B14F-4D97-AF65-F5344CB8AC3E}">
        <p14:creationId xmlns:p14="http://schemas.microsoft.com/office/powerpoint/2010/main" val="872178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8F159BE-C45C-AC6E-D356-BAD98D1E7494}"/>
              </a:ext>
            </a:extLst>
          </p:cNvPr>
          <p:cNvSpPr txBox="1"/>
          <p:nvPr/>
        </p:nvSpPr>
        <p:spPr>
          <a:xfrm>
            <a:off x="720969" y="1301262"/>
            <a:ext cx="460716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La DOCUMENTO FILM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propone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 Bassani di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vendere</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diritti</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del</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Giardino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dei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Finzi-Contini</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Il film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verrà</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realizzato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da Vittorio De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Sica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Video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274292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F1A017A-E1FD-E37F-C5FF-85F9074AA486}"/>
              </a:ext>
            </a:extLst>
          </p:cNvPr>
          <p:cNvSpPr txBox="1"/>
          <p:nvPr/>
        </p:nvSpPr>
        <p:spPr>
          <a:xfrm>
            <a:off x="6607277" y="648929"/>
            <a:ext cx="37854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1972</a:t>
            </a:r>
          </a:p>
        </p:txBody>
      </p:sp>
      <p:pic>
        <p:nvPicPr>
          <p:cNvPr id="3" name="Immagine 2">
            <a:extLst>
              <a:ext uri="{FF2B5EF4-FFF2-40B4-BE49-F238E27FC236}">
                <a16:creationId xmlns:a16="http://schemas.microsoft.com/office/drawing/2014/main" id="{EDE140FA-6608-404B-6458-25BFC5A0CAAC}"/>
              </a:ext>
            </a:extLst>
          </p:cNvPr>
          <p:cNvPicPr>
            <a:picLocks noChangeAspect="1"/>
          </p:cNvPicPr>
          <p:nvPr/>
        </p:nvPicPr>
        <p:blipFill>
          <a:blip r:embed="rId2"/>
          <a:stretch>
            <a:fillRect/>
          </a:stretch>
        </p:blipFill>
        <p:spPr>
          <a:xfrm>
            <a:off x="1687169" y="172122"/>
            <a:ext cx="4097125" cy="6142616"/>
          </a:xfrm>
          <a:prstGeom prst="rect">
            <a:avLst/>
          </a:prstGeom>
        </p:spPr>
      </p:pic>
    </p:spTree>
    <p:extLst>
      <p:ext uri="{BB962C8B-B14F-4D97-AF65-F5344CB8AC3E}">
        <p14:creationId xmlns:p14="http://schemas.microsoft.com/office/powerpoint/2010/main" val="542405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2598DE4-AE07-91B9-8E4A-6381FEC26776}"/>
              </a:ext>
            </a:extLst>
          </p:cNvPr>
          <p:cNvPicPr>
            <a:picLocks noChangeAspect="1"/>
          </p:cNvPicPr>
          <p:nvPr/>
        </p:nvPicPr>
        <p:blipFill>
          <a:blip r:embed="rId2"/>
          <a:stretch>
            <a:fillRect/>
          </a:stretch>
        </p:blipFill>
        <p:spPr>
          <a:xfrm>
            <a:off x="4012602" y="116347"/>
            <a:ext cx="4318468" cy="6625306"/>
          </a:xfrm>
          <a:prstGeom prst="rect">
            <a:avLst/>
          </a:prstGeom>
        </p:spPr>
      </p:pic>
    </p:spTree>
    <p:extLst>
      <p:ext uri="{BB962C8B-B14F-4D97-AF65-F5344CB8AC3E}">
        <p14:creationId xmlns:p14="http://schemas.microsoft.com/office/powerpoint/2010/main" val="87352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F10F7E4-8071-C731-370E-BE6077243CB1}"/>
              </a:ext>
            </a:extLst>
          </p:cNvPr>
          <p:cNvSpPr txBox="1"/>
          <p:nvPr/>
        </p:nvSpPr>
        <p:spPr>
          <a:xfrm>
            <a:off x="1075765" y="753035"/>
            <a:ext cx="9864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1974-1978</a:t>
            </a:r>
          </a:p>
        </p:txBody>
      </p:sp>
      <p:pic>
        <p:nvPicPr>
          <p:cNvPr id="3" name="Immagine 2">
            <a:extLst>
              <a:ext uri="{FF2B5EF4-FFF2-40B4-BE49-F238E27FC236}">
                <a16:creationId xmlns:a16="http://schemas.microsoft.com/office/drawing/2014/main" id="{97A0B38A-BAD7-ADFC-7BBC-70F10FACD09E}"/>
              </a:ext>
            </a:extLst>
          </p:cNvPr>
          <p:cNvPicPr>
            <a:picLocks noChangeAspect="1"/>
          </p:cNvPicPr>
          <p:nvPr/>
        </p:nvPicPr>
        <p:blipFill>
          <a:blip r:embed="rId2"/>
          <a:stretch>
            <a:fillRect/>
          </a:stretch>
        </p:blipFill>
        <p:spPr>
          <a:xfrm>
            <a:off x="785307" y="1413734"/>
            <a:ext cx="3896061" cy="5194748"/>
          </a:xfrm>
          <a:prstGeom prst="rect">
            <a:avLst/>
          </a:prstGeom>
        </p:spPr>
      </p:pic>
      <p:pic>
        <p:nvPicPr>
          <p:cNvPr id="4" name="Immagine 3">
            <a:extLst>
              <a:ext uri="{FF2B5EF4-FFF2-40B4-BE49-F238E27FC236}">
                <a16:creationId xmlns:a16="http://schemas.microsoft.com/office/drawing/2014/main" id="{30588848-5798-B9F0-C869-57C29A6B0723}"/>
              </a:ext>
            </a:extLst>
          </p:cNvPr>
          <p:cNvPicPr>
            <a:picLocks noChangeAspect="1"/>
          </p:cNvPicPr>
          <p:nvPr/>
        </p:nvPicPr>
        <p:blipFill>
          <a:blip r:embed="rId3"/>
          <a:stretch>
            <a:fillRect/>
          </a:stretch>
        </p:blipFill>
        <p:spPr>
          <a:xfrm>
            <a:off x="6096000" y="637988"/>
            <a:ext cx="4184731" cy="5970494"/>
          </a:xfrm>
          <a:prstGeom prst="rect">
            <a:avLst/>
          </a:prstGeom>
        </p:spPr>
      </p:pic>
    </p:spTree>
    <p:extLst>
      <p:ext uri="{BB962C8B-B14F-4D97-AF65-F5344CB8AC3E}">
        <p14:creationId xmlns:p14="http://schemas.microsoft.com/office/powerpoint/2010/main" val="3186884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F76C5B8-C59F-2554-801B-52D4AA67912E}"/>
              </a:ext>
            </a:extLst>
          </p:cNvPr>
          <p:cNvPicPr>
            <a:picLocks noChangeAspect="1"/>
          </p:cNvPicPr>
          <p:nvPr/>
        </p:nvPicPr>
        <p:blipFill>
          <a:blip r:embed="rId2"/>
          <a:stretch>
            <a:fillRect/>
          </a:stretch>
        </p:blipFill>
        <p:spPr>
          <a:xfrm>
            <a:off x="946673" y="0"/>
            <a:ext cx="4501179" cy="6698183"/>
          </a:xfrm>
          <a:prstGeom prst="rect">
            <a:avLst/>
          </a:prstGeom>
        </p:spPr>
      </p:pic>
      <p:sp>
        <p:nvSpPr>
          <p:cNvPr id="5" name="CasellaDiTesto 4">
            <a:extLst>
              <a:ext uri="{FF2B5EF4-FFF2-40B4-BE49-F238E27FC236}">
                <a16:creationId xmlns:a16="http://schemas.microsoft.com/office/drawing/2014/main" id="{523B9E4D-1476-564D-9BE0-F7FD252A80BE}"/>
              </a:ext>
            </a:extLst>
          </p:cNvPr>
          <p:cNvSpPr txBox="1"/>
          <p:nvPr/>
        </p:nvSpPr>
        <p:spPr>
          <a:xfrm>
            <a:off x="6293224" y="903642"/>
            <a:ext cx="50776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1980</a:t>
            </a:r>
          </a:p>
        </p:txBody>
      </p:sp>
    </p:spTree>
    <p:extLst>
      <p:ext uri="{BB962C8B-B14F-4D97-AF65-F5344CB8AC3E}">
        <p14:creationId xmlns:p14="http://schemas.microsoft.com/office/powerpoint/2010/main" val="1312680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5B283B3-BEE8-67F4-31F9-B2288DAC9CD7}"/>
              </a:ext>
            </a:extLst>
          </p:cNvPr>
          <p:cNvPicPr>
            <a:picLocks noChangeAspect="1"/>
          </p:cNvPicPr>
          <p:nvPr/>
        </p:nvPicPr>
        <p:blipFill>
          <a:blip r:embed="rId2"/>
          <a:stretch>
            <a:fillRect/>
          </a:stretch>
        </p:blipFill>
        <p:spPr>
          <a:xfrm>
            <a:off x="2990626" y="1181099"/>
            <a:ext cx="5543774" cy="5110667"/>
          </a:xfrm>
          <a:prstGeom prst="rect">
            <a:avLst/>
          </a:prstGeom>
        </p:spPr>
      </p:pic>
    </p:spTree>
    <p:extLst>
      <p:ext uri="{BB962C8B-B14F-4D97-AF65-F5344CB8AC3E}">
        <p14:creationId xmlns:p14="http://schemas.microsoft.com/office/powerpoint/2010/main" val="1527929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799E3C1-21F0-F0D1-AE6F-D8AA69E2345D}"/>
              </a:ext>
            </a:extLst>
          </p:cNvPr>
          <p:cNvPicPr>
            <a:picLocks noChangeAspect="1"/>
          </p:cNvPicPr>
          <p:nvPr/>
        </p:nvPicPr>
        <p:blipFill>
          <a:blip r:embed="rId2"/>
          <a:stretch>
            <a:fillRect/>
          </a:stretch>
        </p:blipFill>
        <p:spPr>
          <a:xfrm>
            <a:off x="2483284" y="848228"/>
            <a:ext cx="7225432" cy="4896355"/>
          </a:xfrm>
          <a:prstGeom prst="rect">
            <a:avLst/>
          </a:prstGeom>
        </p:spPr>
      </p:pic>
      <p:sp>
        <p:nvSpPr>
          <p:cNvPr id="3" name="CasellaDiTesto 2">
            <a:extLst>
              <a:ext uri="{FF2B5EF4-FFF2-40B4-BE49-F238E27FC236}">
                <a16:creationId xmlns:a16="http://schemas.microsoft.com/office/drawing/2014/main" id="{156B1A21-A781-D188-0DA3-AD4ECC1D3293}"/>
              </a:ext>
            </a:extLst>
          </p:cNvPr>
          <p:cNvSpPr txBox="1"/>
          <p:nvPr/>
        </p:nvSpPr>
        <p:spPr>
          <a:xfrm>
            <a:off x="129092" y="6271708"/>
            <a:ext cx="77992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1934-1939</a:t>
            </a:r>
          </a:p>
        </p:txBody>
      </p:sp>
    </p:spTree>
    <p:extLst>
      <p:ext uri="{BB962C8B-B14F-4D97-AF65-F5344CB8AC3E}">
        <p14:creationId xmlns:p14="http://schemas.microsoft.com/office/powerpoint/2010/main" val="149731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F1C2B6A-AE39-5B23-C570-9295D3232215}"/>
              </a:ext>
            </a:extLst>
          </p:cNvPr>
          <p:cNvPicPr>
            <a:picLocks noChangeAspect="1"/>
          </p:cNvPicPr>
          <p:nvPr/>
        </p:nvPicPr>
        <p:blipFill>
          <a:blip r:embed="rId2"/>
          <a:stretch>
            <a:fillRect/>
          </a:stretch>
        </p:blipFill>
        <p:spPr>
          <a:xfrm>
            <a:off x="3689684" y="0"/>
            <a:ext cx="4812632" cy="6858000"/>
          </a:xfrm>
          <a:prstGeom prst="rect">
            <a:avLst/>
          </a:prstGeom>
        </p:spPr>
      </p:pic>
    </p:spTree>
    <p:extLst>
      <p:ext uri="{BB962C8B-B14F-4D97-AF65-F5344CB8AC3E}">
        <p14:creationId xmlns:p14="http://schemas.microsoft.com/office/powerpoint/2010/main" val="292676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F461251-6728-D2BC-28DD-4A8550FF7FD2}"/>
              </a:ext>
            </a:extLst>
          </p:cNvPr>
          <p:cNvSpPr txBox="1"/>
          <p:nvPr/>
        </p:nvSpPr>
        <p:spPr>
          <a:xfrm>
            <a:off x="1084384" y="378069"/>
            <a:ext cx="1002323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25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luglio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1943: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caduta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del</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Partito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Nazional</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Fascista</a:t>
            </a: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Cartolina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pubblicata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in: Paola Bassani, se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avessi</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una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piccola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casa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mia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Ferrara, La nave di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Teseo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2016, PP. 137-138.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79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3F663B6-6F5C-8B16-F166-6382AB719D26}"/>
              </a:ext>
            </a:extLst>
          </p:cNvPr>
          <p:cNvSpPr txBox="1"/>
          <p:nvPr/>
        </p:nvSpPr>
        <p:spPr>
          <a:xfrm>
            <a:off x="637953" y="1063256"/>
            <a:ext cx="10536866"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31 luglio,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Carissimo Nino, Sono libero da lunedì sera : avrò da raccontarti le mie prigioni. E chissà che tu non possa trarne l’ispirazione. La materia d’un film. La luna che diventava a poco a poco rosa avvicinandosi l’alba. La notte di Domenica e i canti, le grida, un delirio! Ma tornerai presto a Ferrara, mi dirai “si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les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Allemands</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…c’è da lavorare, per me? Mercoledì mi sposo e andrò un po’ al mare per rifarmi i nervi. Poi, dopo il 15 di Agosto, sarei anche a tua disposizione. In carcere ho letto “Storielle vane” di Camillo Boito. C’è, tra gli altri, un racconto “Il maestro di Setticlavio” che -</a:t>
            </a:r>
            <a:r>
              <a:rPr kumimoji="0" lang="it-IT" sz="1800" b="0" i="0" u="none" strike="noStrike" kern="1200" cap="none" spc="0" normalizeH="0" baseline="0" noProof="0" dirty="0" err="1">
                <a:ln>
                  <a:noFill/>
                </a:ln>
                <a:solidFill>
                  <a:prstClr val="black"/>
                </a:solidFill>
                <a:effectLst/>
                <a:uLnTx/>
                <a:uFillTx/>
                <a:latin typeface="Aptos" panose="02110004020202020204"/>
                <a:ea typeface="+mn-ea"/>
                <a:cs typeface="+mn-cs"/>
              </a:rPr>
              <a:t>ignotissimo</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 secondo me è un grande capolavoro. Il più bel racconto forse dell’ottocento italiano, escluse naturalmente le ascese (?) immagini del grande Manzoni, di certo Nievo, di Porta, di Verga. Non indegno di quelle, tuttavia. Ti dico questo perché pensavo a te, leggendo. A quello che si potrebbe cavarne. Vedo già la fotografia, che dovrebbe essere di un lindore amaro alla Degas. Scrivimi. Il tuo Giorgio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*Nel 1945 Bassani raccoglie cinque novelle di Boito e le pubblica sotto il titolo </a:t>
            </a:r>
            <a:r>
              <a:rPr kumimoji="0" lang="it-IT" sz="1800" b="0" i="1" u="none" strike="noStrike" kern="1200" cap="none" spc="0" normalizeH="0" baseline="0" noProof="0" dirty="0">
                <a:ln>
                  <a:noFill/>
                </a:ln>
                <a:solidFill>
                  <a:prstClr val="black"/>
                </a:solidFill>
                <a:effectLst/>
                <a:uLnTx/>
                <a:uFillTx/>
                <a:latin typeface="Aptos" panose="02110004020202020204"/>
                <a:ea typeface="+mn-ea"/>
                <a:cs typeface="+mn-cs"/>
              </a:rPr>
              <a:t>Il maestro di Setticlavio </a:t>
            </a:r>
            <a:r>
              <a:rPr kumimoji="0" lang="it-IT" sz="1800" b="0" i="0" u="none" strike="noStrike" kern="1200" cap="none" spc="0" normalizeH="0" baseline="0" noProof="0" dirty="0">
                <a:ln>
                  <a:noFill/>
                </a:ln>
                <a:solidFill>
                  <a:prstClr val="black"/>
                </a:solidFill>
                <a:effectLst/>
                <a:uLnTx/>
                <a:uFillTx/>
                <a:latin typeface="Aptos" panose="02110004020202020204"/>
                <a:ea typeface="+mn-ea"/>
                <a:cs typeface="+mn-cs"/>
              </a:rPr>
              <a:t>presso l'editore Colombo (Milano).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7647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3B86BC9-9386-002D-80D2-E19EFF6FE7A0}"/>
              </a:ext>
            </a:extLst>
          </p:cNvPr>
          <p:cNvPicPr>
            <a:picLocks noChangeAspect="1"/>
          </p:cNvPicPr>
          <p:nvPr/>
        </p:nvPicPr>
        <p:blipFill>
          <a:blip r:embed="rId2"/>
          <a:stretch>
            <a:fillRect/>
          </a:stretch>
        </p:blipFill>
        <p:spPr>
          <a:xfrm>
            <a:off x="4103272" y="0"/>
            <a:ext cx="4211703" cy="6508376"/>
          </a:xfrm>
          <a:prstGeom prst="rect">
            <a:avLst/>
          </a:prstGeom>
        </p:spPr>
      </p:pic>
      <p:sp>
        <p:nvSpPr>
          <p:cNvPr id="5" name="CasellaDiTesto 4">
            <a:extLst>
              <a:ext uri="{FF2B5EF4-FFF2-40B4-BE49-F238E27FC236}">
                <a16:creationId xmlns:a16="http://schemas.microsoft.com/office/drawing/2014/main" id="{494DCD92-66E1-43D9-4DA7-2830DD052A2D}"/>
              </a:ext>
            </a:extLst>
          </p:cNvPr>
          <p:cNvSpPr txBox="1"/>
          <p:nvPr/>
        </p:nvSpPr>
        <p:spPr>
          <a:xfrm>
            <a:off x="333487" y="494852"/>
            <a:ext cx="29475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Matrimonio</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1943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Bassani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sposa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Valeria </a:t>
            </a:r>
            <a:r>
              <a:rPr kumimoji="0" lang="fr-FR" sz="1800" b="0" i="0" u="none" strike="noStrike" kern="1200" cap="none" spc="0" normalizeH="0" baseline="0" noProof="0" dirty="0" err="1">
                <a:ln>
                  <a:noFill/>
                </a:ln>
                <a:solidFill>
                  <a:prstClr val="black"/>
                </a:solidFill>
                <a:effectLst/>
                <a:uLnTx/>
                <a:uFillTx/>
                <a:latin typeface="Aptos" panose="02110004020202020204"/>
                <a:ea typeface="+mn-ea"/>
                <a:cs typeface="+mn-cs"/>
              </a:rPr>
              <a:t>Sinigallia</a:t>
            </a:r>
            <a:r>
              <a:rPr kumimoji="0" lang="fr-FR" sz="1800" b="0"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934444744"/>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567</Words>
  <Application>Microsoft Office PowerPoint</Application>
  <PresentationFormat>Widescreen</PresentationFormat>
  <Paragraphs>77</Paragraphs>
  <Slides>31</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31</vt:i4>
      </vt:variant>
    </vt:vector>
  </HeadingPairs>
  <TitlesOfParts>
    <vt:vector size="36" baseType="lpstr">
      <vt:lpstr>Meiryo</vt:lpstr>
      <vt:lpstr>Aptos</vt:lpstr>
      <vt:lpstr>Aptos Display</vt:lpstr>
      <vt:lpstr>Arial</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Brigitta Loconte</dc:creator>
  <cp:lastModifiedBy>Brigitta Loconte</cp:lastModifiedBy>
  <cp:revision>1</cp:revision>
  <dcterms:created xsi:type="dcterms:W3CDTF">2024-09-30T06:58:55Z</dcterms:created>
  <dcterms:modified xsi:type="dcterms:W3CDTF">2024-09-30T07:01:42Z</dcterms:modified>
</cp:coreProperties>
</file>