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5" r:id="rId4"/>
    <p:sldId id="296" r:id="rId5"/>
    <p:sldId id="289" r:id="rId6"/>
    <p:sldId id="297" r:id="rId7"/>
    <p:sldId id="298" r:id="rId8"/>
    <p:sldId id="29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D597D6-5605-99B1-C78B-6CE3DC213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C3A832-BD5E-A14E-9E80-D1EEA5905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F14C3C-889C-4D39-B25A-D5BF4890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EE02CC-495C-21CF-C1AC-1A0BD0FA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CCAC0-0ADE-2B5A-3A75-A5B53DC5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156274-7D0A-62D0-4BD2-A1C5835A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A7DAEA-BDE8-3874-4C94-D25457E5D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26437-DB0D-DF77-3DC0-42C4920E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4E2D39-3BAD-1B41-2869-38F7B73C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5E1527-5EA7-F760-65BB-A16F619E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98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4697817-D4DA-6F94-C360-202E17989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78E715-A374-4DD3-028D-34B02F7FE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3DBAFD-4986-7BE4-BF45-1927A8EB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107CDC-350D-5465-1063-FF122B08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0AA9A8-DC00-E7F3-7C7B-F504D78D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0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0BACA-BAF5-8EA9-7638-F8844061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20CCEC-4742-EEA9-9F95-F62E9C71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A9E294-6ED1-3850-646A-C17140B0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416C68-A988-7DE3-3922-B76D4B42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FD7690-CA09-5F30-310F-B24CF094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BC3CF5-79E2-7396-C3D5-4BAF96A6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D13A01-7F60-AC14-1100-A3FA0997C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5E535C-865F-E2A6-612D-0BD15A0B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0CDCDC-5FDA-CBEB-1950-EFA83A78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61A97B-862D-8A74-D67C-F1A8CDDA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9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4FFF7-F8AB-1B92-AD13-19FBDF25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24C80-F363-9166-4555-E375F649A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DC8FC9-B7E7-FB4C-083D-B063FA6D0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16718D-3D88-0DD6-72B7-122E0446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FBD191-1F14-430E-D864-E2275588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13B053-5ADB-3EDE-9C19-5F78CD53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3EB78-686A-B977-7F18-9F07F508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B100EF-BB96-3B7E-1F5A-5C2DDB91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753E31-8473-0A20-3F6D-52F894B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944F59-D297-7947-374E-B8A13E428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8DC7CE-3600-B022-723F-2E3B7B9CD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3375DE-F921-39BA-DBB7-953E90E7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24825C0-614B-28F4-14C7-D1C7C645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5D2B28-0F29-E873-7EAE-F2BDAB15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77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FF3EE-1D52-6B6D-8A8B-290B34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1FB1A9-3FC5-69F5-B99B-2FBA52B3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0ACA9C-0BEF-003F-0016-5E882E29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3D041F-E8F6-ED72-49A6-BD6584F3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27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318AD0-41D0-10F2-1B9D-016FBAA3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305190-A45F-57D5-9061-A4F799DC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DB2E13-C813-3A01-D2D7-F539B4BE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88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6F60C-B3B8-71D1-A0E6-03FC35F5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FB9407-519D-0F25-43EF-628C33E5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0E050A-E133-6358-142E-09ECA2E9E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9B1BEB-6357-10F6-90D2-7B5A790A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2493A5-7650-36DC-615F-1B309471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40E181-33DE-823C-CE11-BD9F2CEF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95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3A857-9413-B379-7556-5AA3840F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187BAF-F971-B3C6-7C06-70603B95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9548E7-DAF9-7AC5-5EDE-DE723E150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5E6E32-CC06-5CF4-5708-E4956D92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C80EFA-E2AE-D159-B0CE-3E03F53A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ABFE69-D691-3CA1-FBC8-817DE08F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87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3A1E40-3F18-B734-A5B4-160CAC9B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6211D3-5721-79DA-7613-4FE2A2992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221333-3398-1FA7-3281-820A6EB4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193807-85A0-42B5-9867-BDA57E1EC3B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C581A1-E8FF-5931-4340-FB1CA724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87B29E-88B9-D38B-4D34-7870B5B59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2E50D0-27B3-4EE9-B730-AB47D85E362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499014-2EE9-2847-B748-7EA5F27F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8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20BD81-B6F6-4DCB-0A9F-9EAB547171EF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NEOREALISMO ROSA (passaggio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all’emancipazione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femminile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allontanare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il senso del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peccato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Due soldi di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speranza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Renato Castellani (1952)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Film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molti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elemnti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tipici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neorealismo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svolge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un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paesino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della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Campania e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bassi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napoletani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Sorta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Romeo e Giulietta.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Riprese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all’aperto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attori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non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professionisti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ritratti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felici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ripresi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dal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vero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È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criticato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per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essere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privo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della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dimensione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ideologica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sociale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Per vivere in pace e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felicità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è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necessario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soddisfare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propri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desideri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d’amore.</a:t>
            </a:r>
          </a:p>
        </p:txBody>
      </p:sp>
    </p:spTree>
    <p:extLst>
      <p:ext uri="{BB962C8B-B14F-4D97-AF65-F5344CB8AC3E}">
        <p14:creationId xmlns:p14="http://schemas.microsoft.com/office/powerpoint/2010/main" val="396980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8" name="Group 3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3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FFFD83-5EBD-2A42-52FE-97544F5C153E}"/>
              </a:ext>
            </a:extLst>
          </p:cNvPr>
          <p:cNvSpPr txBox="1"/>
          <p:nvPr/>
        </p:nvSpPr>
        <p:spPr>
          <a:xfrm>
            <a:off x="6297233" y="518400"/>
            <a:ext cx="4771607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contesto del film riflette quelle delle masse contadine spoliticizzate del Sud Italia (energia propulsiva)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Scontro tra la chiusura dei vecchi e la vitalità dei giovani = si passa dalla lotta di classe a quella tra generazioni.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Verità dell’animo popolare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importanza dell’element canoro (uso del canto napoletano che non riesce a riscattare Antonio)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Peripezia amorosa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430 MILIONI d’INCASSO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Appartengono alla stesso filone: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Pane, amore e fantasia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(1953):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miliardo 300 milioni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Pane, amore e gelosia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(1954):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miliardo 400 milioni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0" name="Straight Connector 3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CDD764-8697-E7AC-56E2-5CD5A86008F6}"/>
              </a:ext>
            </a:extLst>
          </p:cNvPr>
          <p:cNvSpPr txBox="1"/>
          <p:nvPr/>
        </p:nvSpPr>
        <p:spPr>
          <a:xfrm>
            <a:off x="1090569" y="989901"/>
            <a:ext cx="85567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Confronto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scene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Carmela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canta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incatenata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al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letto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genitori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guardare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anche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scena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finale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romantica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« 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bersagliera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»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canta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chiusa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prigione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soldi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speranza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è un film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dalla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strada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mentre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Pane,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amore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fantasia è un « 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falso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rustico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»: ai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volti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attori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prefessionisti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troviamo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dei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divi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(Lollobrigida e De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Sica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Film commerciale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sfrutta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il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tratti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popolari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concetto di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miseria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felice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tutte le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tracce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d’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inquietudine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sono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cancellate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l’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angoscia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Neorealsimo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 dissolve.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Intreccio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equilibrato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simmetrico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dei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ruoli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film: due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cppie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contrappongono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Happy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per tutte le parti.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Corpo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femminile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corteggiamento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 il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punto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d’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arrivo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resta l’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altare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GRANDI INTERPRETAZIONI ATTORIALI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9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F93C55F-9035-08AF-DDD2-7FB855E9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52" y="643467"/>
            <a:ext cx="4679695" cy="55710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B412B3-AB8D-8AC1-DA87-9984C6B2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72" y="889000"/>
            <a:ext cx="4764960" cy="45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3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737F76-22D0-EC77-82AD-1256D36B6C75}"/>
              </a:ext>
            </a:extLst>
          </p:cNvPr>
          <p:cNvSpPr txBox="1"/>
          <p:nvPr/>
        </p:nvSpPr>
        <p:spPr>
          <a:xfrm>
            <a:off x="861237" y="967563"/>
            <a:ext cx="9973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filone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paesano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contadino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diventa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urbano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cittadino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Luciano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Emmer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Domenica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d’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agosto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(1949)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Parigi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è sempre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parigi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(1951)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ragazze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Piazza di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Spagna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(1953)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Terza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Liceo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(1954)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6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F8E934-52B5-664E-65D6-140DFF35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Critica</a:t>
            </a:r>
            <a:r>
              <a:rPr lang="fr-FR" dirty="0"/>
              <a:t> a Pane, </a:t>
            </a:r>
            <a:r>
              <a:rPr lang="fr-FR" dirty="0" err="1"/>
              <a:t>amore</a:t>
            </a:r>
            <a:r>
              <a:rPr lang="fr-FR" dirty="0"/>
              <a:t> e fantasia (1953-1954)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D68A30-DAFD-D48A-0380-C44D6E0DD2C4}"/>
              </a:ext>
            </a:extLst>
          </p:cNvPr>
          <p:cNvSpPr txBox="1"/>
          <p:nvPr/>
        </p:nvSpPr>
        <p:spPr>
          <a:xfrm>
            <a:off x="1015068" y="1895912"/>
            <a:ext cx="94879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Guido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Aristarco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Pane,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amore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fantasia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in « 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Cinema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Nuovo », a. III, n. 29, 15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febbraio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1954, pp. 89-90.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spoliticizzato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addormentato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Elementi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sociali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anonimi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fanatismo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religioso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cofronto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Due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soldi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speraza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riprende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tutti i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suoi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aspetti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più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negativi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Umberto Barbaro,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Allegria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maresciallo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« Vie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Nuove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», 10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gennaio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1954.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 P. 14 CON TRAD, Non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possiamo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applicae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delle idée a un film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non ne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cerca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Alberto Moravia, Il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maresciallo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Sica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andò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all’appuntamento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« L’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Europeo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», 3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gennaio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1954.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 P. 15 CON TRAD</a:t>
            </a:r>
          </a:p>
        </p:txBody>
      </p:sp>
    </p:spTree>
    <p:extLst>
      <p:ext uri="{BB962C8B-B14F-4D97-AF65-F5344CB8AC3E}">
        <p14:creationId xmlns:p14="http://schemas.microsoft.com/office/powerpoint/2010/main" val="94951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stiti, persona, muro, interno&#10;&#10;Descrizione generata automaticamente">
            <a:extLst>
              <a:ext uri="{FF2B5EF4-FFF2-40B4-BE49-F238E27FC236}">
                <a16:creationId xmlns:a16="http://schemas.microsoft.com/office/drawing/2014/main" id="{1D8BD42F-5E1A-99DA-38CE-C637F14B5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72FD0DD-6B27-20D4-A17E-1140765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Camilla (1954) di Luciano Emmer</a:t>
            </a:r>
          </a:p>
        </p:txBody>
      </p:sp>
    </p:spTree>
    <p:extLst>
      <p:ext uri="{BB962C8B-B14F-4D97-AF65-F5344CB8AC3E}">
        <p14:creationId xmlns:p14="http://schemas.microsoft.com/office/powerpoint/2010/main" val="26487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D25214-E04F-2F1B-13DE-EDA90266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542850-0E09-724B-395F-D555C4D56AEF}"/>
              </a:ext>
            </a:extLst>
          </p:cNvPr>
          <p:cNvSpPr txBox="1"/>
          <p:nvPr/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Poveri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ma belli, Dino Risi (1956)</a:t>
            </a:r>
          </a:p>
        </p:txBody>
      </p:sp>
    </p:spTree>
    <p:extLst>
      <p:ext uri="{BB962C8B-B14F-4D97-AF65-F5344CB8AC3E}">
        <p14:creationId xmlns:p14="http://schemas.microsoft.com/office/powerpoint/2010/main" val="29136864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491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Critica a Pane, amore e fantasia (1953-1954)</vt:lpstr>
      <vt:lpstr>Camilla (1954) di Luciano Emmer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Brigitta Loconte</dc:creator>
  <cp:lastModifiedBy>Brigitta Loconte</cp:lastModifiedBy>
  <cp:revision>1</cp:revision>
  <dcterms:created xsi:type="dcterms:W3CDTF">2024-11-17T17:15:29Z</dcterms:created>
  <dcterms:modified xsi:type="dcterms:W3CDTF">2024-11-17T17:16:53Z</dcterms:modified>
</cp:coreProperties>
</file>