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7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1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8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234EA3-F2A8-E3BB-D639-1FAFCBD9F3E5}"/>
              </a:ext>
            </a:extLst>
          </p:cNvPr>
          <p:cNvSpPr txBox="1"/>
          <p:nvPr/>
        </p:nvSpPr>
        <p:spPr>
          <a:xfrm>
            <a:off x="862818" y="685801"/>
            <a:ext cx="3057379" cy="304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MARIO SOLDATI (1906-1999)</a:t>
            </a:r>
          </a:p>
        </p:txBody>
      </p:sp>
      <p:pic>
        <p:nvPicPr>
          <p:cNvPr id="6" name="Immagine 5" descr="Immagine che contiene persona, Viso umano, vestiti, ritratto&#10;&#10;Descrizione generata automaticamente">
            <a:extLst>
              <a:ext uri="{FF2B5EF4-FFF2-40B4-BE49-F238E27FC236}">
                <a16:creationId xmlns:a16="http://schemas.microsoft.com/office/drawing/2014/main" id="{AC0FA7DF-261A-A850-3AAA-6F79A55F5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 r="2" b="25935"/>
          <a:stretch/>
        </p:blipFill>
        <p:spPr>
          <a:xfrm>
            <a:off x="5410200" y="789018"/>
            <a:ext cx="6096000" cy="52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6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D52943-D9A6-4232-B4BE-53FAACC5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C2CCCE-4BDA-4775-BF98-9E9AA024F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AFCC2AF-D943-0354-7A88-E2E8148A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186" r="1" b="41561"/>
          <a:stretch/>
        </p:blipFill>
        <p:spPr>
          <a:xfrm>
            <a:off x="685800" y="685800"/>
            <a:ext cx="108203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2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200BAA-B10B-8845-C81A-C767C14A78B9}"/>
              </a:ext>
            </a:extLst>
          </p:cNvPr>
          <p:cNvSpPr txBox="1"/>
          <p:nvPr/>
        </p:nvSpPr>
        <p:spPr>
          <a:xfrm>
            <a:off x="1218040" y="2146570"/>
            <a:ext cx="5118965" cy="375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Giorgio Bassani (1916-2000)</a:t>
            </a:r>
          </a:p>
        </p:txBody>
      </p:sp>
      <p:pic>
        <p:nvPicPr>
          <p:cNvPr id="2" name="Immagine 1" descr="Immagine che contiene Viso umano, persona, vestiti, uomo&#10;&#10;Descrizione generata automaticamente">
            <a:extLst>
              <a:ext uri="{FF2B5EF4-FFF2-40B4-BE49-F238E27FC236}">
                <a16:creationId xmlns:a16="http://schemas.microsoft.com/office/drawing/2014/main" id="{DF21FCA5-900A-41E3-8211-76046A3C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38" r="1031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9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85B372F-898C-0AE1-DBB0-21EA4154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08" r="1982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C6D5F7-226F-DAE6-155F-05548FA90E75}"/>
              </a:ext>
            </a:extLst>
          </p:cNvPr>
          <p:cNvSpPr txBox="1"/>
          <p:nvPr/>
        </p:nvSpPr>
        <p:spPr>
          <a:xfrm>
            <a:off x="7378995" y="2135939"/>
            <a:ext cx="3572540" cy="354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Pier Paolo Pasolini (1922-1975)</a:t>
            </a:r>
          </a:p>
        </p:txBody>
      </p:sp>
    </p:spTree>
    <p:extLst>
      <p:ext uri="{BB962C8B-B14F-4D97-AF65-F5344CB8AC3E}">
        <p14:creationId xmlns:p14="http://schemas.microsoft.com/office/powerpoint/2010/main" val="203240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72C4D3-C8E8-6563-5D4A-C8046731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176944"/>
            <a:ext cx="3481254" cy="650411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10D0DC7-2919-8BEF-5A3F-D0FC97B33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60" y="248258"/>
            <a:ext cx="4729480" cy="62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2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vestiti, persona, aria aperta, testo&#10;&#10;Descrizione generata automaticamente">
            <a:extLst>
              <a:ext uri="{FF2B5EF4-FFF2-40B4-BE49-F238E27FC236}">
                <a16:creationId xmlns:a16="http://schemas.microsoft.com/office/drawing/2014/main" id="{9465ACC0-98E5-3583-922E-F2EC49716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99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9D3F3E-60CB-DA59-1569-291C9FF535C1}"/>
              </a:ext>
            </a:extLst>
          </p:cNvPr>
          <p:cNvSpPr txBox="1"/>
          <p:nvPr/>
        </p:nvSpPr>
        <p:spPr>
          <a:xfrm>
            <a:off x="6096000" y="1371599"/>
            <a:ext cx="4762500" cy="2360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donna del fiume (1955)</a:t>
            </a:r>
          </a:p>
        </p:txBody>
      </p:sp>
    </p:spTree>
    <p:extLst>
      <p:ext uri="{BB962C8B-B14F-4D97-AF65-F5344CB8AC3E}">
        <p14:creationId xmlns:p14="http://schemas.microsoft.com/office/powerpoint/2010/main" val="123706085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Goudy Old Style</vt:lpstr>
      <vt:lpstr>ClassicFrameVTI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Brigitta Loconte</dc:creator>
  <cp:lastModifiedBy>Brigitta Loconte</cp:lastModifiedBy>
  <cp:revision>1</cp:revision>
  <dcterms:created xsi:type="dcterms:W3CDTF">2024-11-21T21:42:49Z</dcterms:created>
  <dcterms:modified xsi:type="dcterms:W3CDTF">2024-11-21T21:56:11Z</dcterms:modified>
</cp:coreProperties>
</file>