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EF62A15-A36F-4990-BB7B-94BE3290B8F5}" v="4" dt="2024-11-28T16:56:27.12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94660"/>
  </p:normalViewPr>
  <p:slideViewPr>
    <p:cSldViewPr snapToGrid="0">
      <p:cViewPr varScale="1">
        <p:scale>
          <a:sx n="91" d="100"/>
          <a:sy n="91" d="100"/>
        </p:scale>
        <p:origin x="322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rigitta Loconte" userId="ecb12dc6933f81f2" providerId="LiveId" clId="{6EF62A15-A36F-4990-BB7B-94BE3290B8F5}"/>
    <pc:docChg chg="custSel addSld delSld modSld">
      <pc:chgData name="Brigitta Loconte" userId="ecb12dc6933f81f2" providerId="LiveId" clId="{6EF62A15-A36F-4990-BB7B-94BE3290B8F5}" dt="2024-11-28T17:03:46.350" v="1426" actId="20577"/>
      <pc:docMkLst>
        <pc:docMk/>
      </pc:docMkLst>
      <pc:sldChg chg="addSp modSp mod">
        <pc:chgData name="Brigitta Loconte" userId="ecb12dc6933f81f2" providerId="LiveId" clId="{6EF62A15-A36F-4990-BB7B-94BE3290B8F5}" dt="2024-11-28T17:03:46.350" v="1426" actId="20577"/>
        <pc:sldMkLst>
          <pc:docMk/>
          <pc:sldMk cId="2531007890" sldId="257"/>
        </pc:sldMkLst>
        <pc:spChg chg="mod">
          <ac:chgData name="Brigitta Loconte" userId="ecb12dc6933f81f2" providerId="LiveId" clId="{6EF62A15-A36F-4990-BB7B-94BE3290B8F5}" dt="2024-11-28T16:45:39.765" v="412" actId="20577"/>
          <ac:spMkLst>
            <pc:docMk/>
            <pc:sldMk cId="2531007890" sldId="257"/>
            <ac:spMk id="2" creationId="{4BECA25C-A7A4-1491-EA8D-95410659C6A0}"/>
          </ac:spMkLst>
        </pc:spChg>
        <pc:spChg chg="add mod">
          <ac:chgData name="Brigitta Loconte" userId="ecb12dc6933f81f2" providerId="LiveId" clId="{6EF62A15-A36F-4990-BB7B-94BE3290B8F5}" dt="2024-11-28T17:03:46.350" v="1426" actId="20577"/>
          <ac:spMkLst>
            <pc:docMk/>
            <pc:sldMk cId="2531007890" sldId="257"/>
            <ac:spMk id="3" creationId="{2BD17EDB-EFBC-422E-6FD6-B36C40314AB0}"/>
          </ac:spMkLst>
        </pc:spChg>
      </pc:sldChg>
      <pc:sldChg chg="modSp mod">
        <pc:chgData name="Brigitta Loconte" userId="ecb12dc6933f81f2" providerId="LiveId" clId="{6EF62A15-A36F-4990-BB7B-94BE3290B8F5}" dt="2024-11-28T16:45:24.695" v="287" actId="114"/>
        <pc:sldMkLst>
          <pc:docMk/>
          <pc:sldMk cId="2063049189" sldId="258"/>
        </pc:sldMkLst>
        <pc:spChg chg="mod">
          <ac:chgData name="Brigitta Loconte" userId="ecb12dc6933f81f2" providerId="LiveId" clId="{6EF62A15-A36F-4990-BB7B-94BE3290B8F5}" dt="2024-11-28T16:45:24.695" v="287" actId="114"/>
          <ac:spMkLst>
            <pc:docMk/>
            <pc:sldMk cId="2063049189" sldId="258"/>
            <ac:spMk id="2" creationId="{4B06D43A-E32C-D10C-7ECF-3CD616F8F845}"/>
          </ac:spMkLst>
        </pc:spChg>
      </pc:sldChg>
      <pc:sldChg chg="modSp mod">
        <pc:chgData name="Brigitta Loconte" userId="ecb12dc6933f81f2" providerId="LiveId" clId="{6EF62A15-A36F-4990-BB7B-94BE3290B8F5}" dt="2024-11-28T16:39:23.456" v="93" actId="20577"/>
        <pc:sldMkLst>
          <pc:docMk/>
          <pc:sldMk cId="1282539657" sldId="259"/>
        </pc:sldMkLst>
        <pc:spChg chg="mod">
          <ac:chgData name="Brigitta Loconte" userId="ecb12dc6933f81f2" providerId="LiveId" clId="{6EF62A15-A36F-4990-BB7B-94BE3290B8F5}" dt="2024-11-28T16:39:23.456" v="93" actId="20577"/>
          <ac:spMkLst>
            <pc:docMk/>
            <pc:sldMk cId="1282539657" sldId="259"/>
            <ac:spMk id="2" creationId="{11A4959F-2037-56CF-4688-3CADDF32E288}"/>
          </ac:spMkLst>
        </pc:spChg>
      </pc:sldChg>
      <pc:sldChg chg="modSp mod">
        <pc:chgData name="Brigitta Loconte" userId="ecb12dc6933f81f2" providerId="LiveId" clId="{6EF62A15-A36F-4990-BB7B-94BE3290B8F5}" dt="2024-11-28T16:45:01.773" v="285" actId="113"/>
        <pc:sldMkLst>
          <pc:docMk/>
          <pc:sldMk cId="1093991662" sldId="260"/>
        </pc:sldMkLst>
        <pc:spChg chg="mod">
          <ac:chgData name="Brigitta Loconte" userId="ecb12dc6933f81f2" providerId="LiveId" clId="{6EF62A15-A36F-4990-BB7B-94BE3290B8F5}" dt="2024-11-28T16:45:01.773" v="285" actId="113"/>
          <ac:spMkLst>
            <pc:docMk/>
            <pc:sldMk cId="1093991662" sldId="260"/>
            <ac:spMk id="2" creationId="{E6942BD1-6A99-1935-0CD7-62FA3B13BA63}"/>
          </ac:spMkLst>
        </pc:spChg>
      </pc:sldChg>
      <pc:sldChg chg="modSp mod">
        <pc:chgData name="Brigitta Loconte" userId="ecb12dc6933f81f2" providerId="LiveId" clId="{6EF62A15-A36F-4990-BB7B-94BE3290B8F5}" dt="2024-11-28T16:44:35.785" v="284" actId="20577"/>
        <pc:sldMkLst>
          <pc:docMk/>
          <pc:sldMk cId="200195377" sldId="261"/>
        </pc:sldMkLst>
        <pc:spChg chg="mod">
          <ac:chgData name="Brigitta Loconte" userId="ecb12dc6933f81f2" providerId="LiveId" clId="{6EF62A15-A36F-4990-BB7B-94BE3290B8F5}" dt="2024-11-28T16:44:35.785" v="284" actId="20577"/>
          <ac:spMkLst>
            <pc:docMk/>
            <pc:sldMk cId="200195377" sldId="261"/>
            <ac:spMk id="2" creationId="{35509E61-5946-18FD-2CA3-87EAE4300822}"/>
          </ac:spMkLst>
        </pc:spChg>
      </pc:sldChg>
      <pc:sldChg chg="addSp modSp new mod">
        <pc:chgData name="Brigitta Loconte" userId="ecb12dc6933f81f2" providerId="LiveId" clId="{6EF62A15-A36F-4990-BB7B-94BE3290B8F5}" dt="2024-11-28T16:58:35.461" v="1280" actId="20577"/>
        <pc:sldMkLst>
          <pc:docMk/>
          <pc:sldMk cId="4241101509" sldId="262"/>
        </pc:sldMkLst>
        <pc:spChg chg="add mod">
          <ac:chgData name="Brigitta Loconte" userId="ecb12dc6933f81f2" providerId="LiveId" clId="{6EF62A15-A36F-4990-BB7B-94BE3290B8F5}" dt="2024-11-28T16:58:35.461" v="1280" actId="20577"/>
          <ac:spMkLst>
            <pc:docMk/>
            <pc:sldMk cId="4241101509" sldId="262"/>
            <ac:spMk id="2" creationId="{46DB71D4-D19C-D2AF-6E84-A9797B4E5635}"/>
          </ac:spMkLst>
        </pc:spChg>
      </pc:sldChg>
      <pc:sldChg chg="add del">
        <pc:chgData name="Brigitta Loconte" userId="ecb12dc6933f81f2" providerId="LiveId" clId="{6EF62A15-A36F-4990-BB7B-94BE3290B8F5}" dt="2024-11-28T16:43:35.389" v="273"/>
        <pc:sldMkLst>
          <pc:docMk/>
          <pc:sldMk cId="642081454" sldId="282"/>
        </pc:sldMkLst>
      </pc:sldChg>
      <pc:sldChg chg="add del">
        <pc:chgData name="Brigitta Loconte" userId="ecb12dc6933f81f2" providerId="LiveId" clId="{6EF62A15-A36F-4990-BB7B-94BE3290B8F5}" dt="2024-11-28T16:43:35.389" v="273"/>
        <pc:sldMkLst>
          <pc:docMk/>
          <pc:sldMk cId="1865833365" sldId="283"/>
        </pc:sldMkLst>
      </pc:sldChg>
      <pc:sldChg chg="add del">
        <pc:chgData name="Brigitta Loconte" userId="ecb12dc6933f81f2" providerId="LiveId" clId="{6EF62A15-A36F-4990-BB7B-94BE3290B8F5}" dt="2024-11-28T16:43:35.389" v="273"/>
        <pc:sldMkLst>
          <pc:docMk/>
          <pc:sldMk cId="3897112117" sldId="284"/>
        </pc:sldMkLst>
      </pc:sldChg>
      <pc:sldChg chg="add del">
        <pc:chgData name="Brigitta Loconte" userId="ecb12dc6933f81f2" providerId="LiveId" clId="{6EF62A15-A36F-4990-BB7B-94BE3290B8F5}" dt="2024-11-28T16:43:35.389" v="273"/>
        <pc:sldMkLst>
          <pc:docMk/>
          <pc:sldMk cId="2067235618" sldId="285"/>
        </pc:sldMkLst>
      </pc:sldChg>
      <pc:sldChg chg="add del">
        <pc:chgData name="Brigitta Loconte" userId="ecb12dc6933f81f2" providerId="LiveId" clId="{6EF62A15-A36F-4990-BB7B-94BE3290B8F5}" dt="2024-11-28T16:43:35.389" v="273"/>
        <pc:sldMkLst>
          <pc:docMk/>
          <pc:sldMk cId="1820256469" sldId="286"/>
        </pc:sldMkLst>
      </pc:sldChg>
      <pc:sldChg chg="add del">
        <pc:chgData name="Brigitta Loconte" userId="ecb12dc6933f81f2" providerId="LiveId" clId="{6EF62A15-A36F-4990-BB7B-94BE3290B8F5}" dt="2024-11-28T16:43:35.389" v="273"/>
        <pc:sldMkLst>
          <pc:docMk/>
          <pc:sldMk cId="2738073164" sldId="287"/>
        </pc:sldMkLst>
      </pc:sldChg>
      <pc:sldChg chg="add del">
        <pc:chgData name="Brigitta Loconte" userId="ecb12dc6933f81f2" providerId="LiveId" clId="{6EF62A15-A36F-4990-BB7B-94BE3290B8F5}" dt="2024-11-28T16:43:35.389" v="273"/>
        <pc:sldMkLst>
          <pc:docMk/>
          <pc:sldMk cId="4063929682" sldId="288"/>
        </pc:sldMkLst>
      </pc:sldChg>
      <pc:sldChg chg="add del">
        <pc:chgData name="Brigitta Loconte" userId="ecb12dc6933f81f2" providerId="LiveId" clId="{6EF62A15-A36F-4990-BB7B-94BE3290B8F5}" dt="2024-11-28T16:43:35.389" v="273"/>
        <pc:sldMkLst>
          <pc:docMk/>
          <pc:sldMk cId="787454534" sldId="289"/>
        </pc:sldMkLst>
      </pc:sldChg>
      <pc:sldChg chg="add del">
        <pc:chgData name="Brigitta Loconte" userId="ecb12dc6933f81f2" providerId="LiveId" clId="{6EF62A15-A36F-4990-BB7B-94BE3290B8F5}" dt="2024-11-28T16:43:35.389" v="273"/>
        <pc:sldMkLst>
          <pc:docMk/>
          <pc:sldMk cId="91149727" sldId="290"/>
        </pc:sldMkLst>
      </pc:sldChg>
      <pc:sldChg chg="add del">
        <pc:chgData name="Brigitta Loconte" userId="ecb12dc6933f81f2" providerId="LiveId" clId="{6EF62A15-A36F-4990-BB7B-94BE3290B8F5}" dt="2024-11-28T16:43:35.389" v="273"/>
        <pc:sldMkLst>
          <pc:docMk/>
          <pc:sldMk cId="2777271040" sldId="291"/>
        </pc:sldMkLst>
      </pc:sldChg>
      <pc:sldChg chg="add del">
        <pc:chgData name="Brigitta Loconte" userId="ecb12dc6933f81f2" providerId="LiveId" clId="{6EF62A15-A36F-4990-BB7B-94BE3290B8F5}" dt="2024-11-28T16:43:35.389" v="273"/>
        <pc:sldMkLst>
          <pc:docMk/>
          <pc:sldMk cId="3748657855" sldId="292"/>
        </pc:sldMkLst>
      </pc:sldChg>
      <pc:sldChg chg="add del">
        <pc:chgData name="Brigitta Loconte" userId="ecb12dc6933f81f2" providerId="LiveId" clId="{6EF62A15-A36F-4990-BB7B-94BE3290B8F5}" dt="2024-11-28T16:43:35.389" v="273"/>
        <pc:sldMkLst>
          <pc:docMk/>
          <pc:sldMk cId="282023435" sldId="293"/>
        </pc:sldMkLst>
      </pc:sldChg>
      <pc:sldChg chg="add del">
        <pc:chgData name="Brigitta Loconte" userId="ecb12dc6933f81f2" providerId="LiveId" clId="{6EF62A15-A36F-4990-BB7B-94BE3290B8F5}" dt="2024-11-28T16:43:35.389" v="273"/>
        <pc:sldMkLst>
          <pc:docMk/>
          <pc:sldMk cId="135053237" sldId="294"/>
        </pc:sldMkLst>
      </pc:sldChg>
      <pc:sldChg chg="add del">
        <pc:chgData name="Brigitta Loconte" userId="ecb12dc6933f81f2" providerId="LiveId" clId="{6EF62A15-A36F-4990-BB7B-94BE3290B8F5}" dt="2024-11-28T16:43:35.389" v="273"/>
        <pc:sldMkLst>
          <pc:docMk/>
          <pc:sldMk cId="1825825583" sldId="295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D0C65B4-8B35-7525-8990-0854EA8F478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  <a:endParaRPr lang="fr-FR"/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431A0C66-6F97-2CA3-AC63-35C93DBBDFF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  <a:endParaRPr lang="fr-FR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8BC6B14D-2FA5-A2EB-2E2D-3054706258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51C5C-5A74-4E94-8394-BDD9327192E8}" type="datetimeFigureOut">
              <a:rPr lang="fr-FR" smtClean="0"/>
              <a:t>28/11/2024</a:t>
            </a:fld>
            <a:endParaRPr lang="fr-FR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678E0488-7370-7A68-7743-7EBDDC8946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CB1C62E1-CF66-B0D5-1F1C-4104B1A11D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FD8A2-8E46-42F8-BB6C-84B3107B8A7C}" type="slidenum">
              <a:rPr lang="fr-FR" smtClean="0"/>
              <a:t>‹N›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739372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79CC8CD-3FE6-6992-E42A-D9AA1C010F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fr-FR"/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CDE83CE8-8000-B690-6FFA-61D7C6E532B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fr-FR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0A893E88-9FB4-364E-6C2C-9EEEB50244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51C5C-5A74-4E94-8394-BDD9327192E8}" type="datetimeFigureOut">
              <a:rPr lang="fr-FR" smtClean="0"/>
              <a:t>28/11/2024</a:t>
            </a:fld>
            <a:endParaRPr lang="fr-FR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268CD1F2-BEBD-3589-E523-D11306F583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30F71A60-1ED8-53F9-927F-D49A2A6609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FD8A2-8E46-42F8-BB6C-84B3107B8A7C}" type="slidenum">
              <a:rPr lang="fr-FR" smtClean="0"/>
              <a:t>‹N›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477389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D993E372-7AEE-D49A-D148-6FB801EEFB7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fr-FR"/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A2BC7CC9-AE8F-8F26-18FE-1CC654EDC62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fr-FR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4DB27CBC-5CDB-EABD-22BC-2F72EB9C53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51C5C-5A74-4E94-8394-BDD9327192E8}" type="datetimeFigureOut">
              <a:rPr lang="fr-FR" smtClean="0"/>
              <a:t>28/11/2024</a:t>
            </a:fld>
            <a:endParaRPr lang="fr-FR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E70F87A5-789F-10DB-35F7-2ACDF6C139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277292FC-DC72-5967-C40B-8D62C7FA77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FD8A2-8E46-42F8-BB6C-84B3107B8A7C}" type="slidenum">
              <a:rPr lang="fr-FR" smtClean="0"/>
              <a:t>‹N›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352736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EB7E4DE-5230-8297-A33D-BBE354E7F2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fr-FR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35D9604-949C-FC68-66C5-0837AD7DE6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fr-FR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5DE56D10-24E3-3DCE-8716-48E9DFEE56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51C5C-5A74-4E94-8394-BDD9327192E8}" type="datetimeFigureOut">
              <a:rPr lang="fr-FR" smtClean="0"/>
              <a:t>28/11/2024</a:t>
            </a:fld>
            <a:endParaRPr lang="fr-FR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95AE33C1-B4DA-5A66-8217-AC61C66D29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7445ABB0-E2CB-508D-56B6-BE1D436EE0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FD8A2-8E46-42F8-BB6C-84B3107B8A7C}" type="slidenum">
              <a:rPr lang="fr-FR" smtClean="0"/>
              <a:t>‹N›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871034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CBED3E7-BA4E-EF67-1378-7C145F23FD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  <a:endParaRPr lang="fr-FR"/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ED00A8A7-2204-C299-F214-0C4ABDF85F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432BA867-F1E7-692B-BC04-969FB4FEE1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51C5C-5A74-4E94-8394-BDD9327192E8}" type="datetimeFigureOut">
              <a:rPr lang="fr-FR" smtClean="0"/>
              <a:t>28/11/2024</a:t>
            </a:fld>
            <a:endParaRPr lang="fr-FR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0837B2B4-CBD0-0617-26B9-67F651F093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9F86EFE4-E13C-787D-49D3-6D4091B749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FD8A2-8E46-42F8-BB6C-84B3107B8A7C}" type="slidenum">
              <a:rPr lang="fr-FR" smtClean="0"/>
              <a:t>‹N›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296021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93EE35D-8B96-5DA5-8A90-C18CFD8E40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fr-FR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B8F2661-F28E-33F4-1640-3849F790DD2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fr-FR"/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0DB9C1C8-5A88-BBA5-349A-0B2B67C15BC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fr-FR"/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5C567BAC-EEA8-C220-F758-5D5A5DC6F2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51C5C-5A74-4E94-8394-BDD9327192E8}" type="datetimeFigureOut">
              <a:rPr lang="fr-FR" smtClean="0"/>
              <a:t>28/11/2024</a:t>
            </a:fld>
            <a:endParaRPr lang="fr-FR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3975A58B-7FFA-C0F8-1EC3-D3DB851411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836AB294-9FD5-7497-57F6-5FEB2A2321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FD8A2-8E46-42F8-BB6C-84B3107B8A7C}" type="slidenum">
              <a:rPr lang="fr-FR" smtClean="0"/>
              <a:t>‹N›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764650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F3AC305-E248-28F4-3F1B-FC4F7F63F7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fr-FR"/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EBC038F5-3091-BDDD-6008-CB515FB4CC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771DB0B0-7BBF-A152-EA95-2898A03E0F2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fr-FR"/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717A0886-0D0D-E178-5302-B4332B618EB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76A9AD81-6C40-8D36-8C4F-B7EBC895425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fr-FR"/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6D6428D4-318D-740E-FDE1-B9EAE3B605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51C5C-5A74-4E94-8394-BDD9327192E8}" type="datetimeFigureOut">
              <a:rPr lang="fr-FR" smtClean="0"/>
              <a:t>28/11/2024</a:t>
            </a:fld>
            <a:endParaRPr lang="fr-FR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23DD7EC0-13CC-C73A-3DD8-155337BB4E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79104454-3486-3F24-2D84-1F83D65C26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FD8A2-8E46-42F8-BB6C-84B3107B8A7C}" type="slidenum">
              <a:rPr lang="fr-FR" smtClean="0"/>
              <a:t>‹N›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894897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A8CE85F-A9AC-93E6-DD43-6DF3CDF54C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fr-FR"/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E0058DB9-E46B-A7CC-58AA-E2528209CC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51C5C-5A74-4E94-8394-BDD9327192E8}" type="datetimeFigureOut">
              <a:rPr lang="fr-FR" smtClean="0"/>
              <a:t>28/11/2024</a:t>
            </a:fld>
            <a:endParaRPr lang="fr-FR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3B17410B-43F1-CC00-4F71-DC1AE6600C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B2D6797C-C161-569A-B23C-68D6DE758F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FD8A2-8E46-42F8-BB6C-84B3107B8A7C}" type="slidenum">
              <a:rPr lang="fr-FR" smtClean="0"/>
              <a:t>‹N›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022259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EE41CC31-2598-8610-AF08-2912970CA5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51C5C-5A74-4E94-8394-BDD9327192E8}" type="datetimeFigureOut">
              <a:rPr lang="fr-FR" smtClean="0"/>
              <a:t>28/11/2024</a:t>
            </a:fld>
            <a:endParaRPr lang="fr-FR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EACD2AAA-8D9C-FB24-B7CE-CBD88188E2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E1A6CA0C-0516-0D12-C8DA-37E42C2BA8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FD8A2-8E46-42F8-BB6C-84B3107B8A7C}" type="slidenum">
              <a:rPr lang="fr-FR" smtClean="0"/>
              <a:t>‹N›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403164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47E5E98-2E2B-27DB-0637-F20E2A99FD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fr-FR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555C78E-6F66-11AD-0FA8-F198225284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fr-FR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94305AA5-D311-4638-E44B-43A0C2A24B6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BC539468-56EE-D114-9578-CC5ADE468A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51C5C-5A74-4E94-8394-BDD9327192E8}" type="datetimeFigureOut">
              <a:rPr lang="fr-FR" smtClean="0"/>
              <a:t>28/11/2024</a:t>
            </a:fld>
            <a:endParaRPr lang="fr-FR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C183591D-4894-3DC2-1638-E28E8D8B71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47B59BFE-C459-DAEE-8ED4-DC3AA829B7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FD8A2-8E46-42F8-BB6C-84B3107B8A7C}" type="slidenum">
              <a:rPr lang="fr-FR" smtClean="0"/>
              <a:t>‹N›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674416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BE98446-48E8-617A-FD58-8FBD1E8E30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fr-FR"/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69E656D2-9613-62F3-229A-E07ABE65AE5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A798FA69-7443-DF08-AF71-58AE5815707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01F4168F-6F0C-BC62-2D3D-B40DEC302F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51C5C-5A74-4E94-8394-BDD9327192E8}" type="datetimeFigureOut">
              <a:rPr lang="fr-FR" smtClean="0"/>
              <a:t>28/11/2024</a:t>
            </a:fld>
            <a:endParaRPr lang="fr-FR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1215BE22-35A8-2A83-C667-704EAF9A71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86855475-7774-699A-89FB-8A3FA18E18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FFD8A2-8E46-42F8-BB6C-84B3107B8A7C}" type="slidenum">
              <a:rPr lang="fr-FR" smtClean="0"/>
              <a:t>‹N›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238607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B10A766B-06C4-8577-0843-1D24F917A6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fr-FR"/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B8433A2C-E85C-3596-811C-C6AB8B5AFE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fr-FR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5FEDF724-D899-D3E6-7C53-5941D18E202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5051C5C-5A74-4E94-8394-BDD9327192E8}" type="datetimeFigureOut">
              <a:rPr lang="fr-FR" smtClean="0"/>
              <a:t>28/11/2024</a:t>
            </a:fld>
            <a:endParaRPr lang="fr-FR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E7296EF4-D508-9720-D96D-C09D66F730D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B42C3A95-7A14-1756-7453-1D3D6A468ED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FFFD8A2-8E46-42F8-BB6C-84B3107B8A7C}" type="slidenum">
              <a:rPr lang="fr-FR" smtClean="0"/>
              <a:t>‹N›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015226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dailymotion.com/video/x7zz8f8" TargetMode="Externa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0671A8AE-40A1-4631-A6B8-581AFF0654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F36537BA-2CFA-ED23-438B-A9413A6BDAC6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4176" t="4821" r="28152"/>
          <a:stretch/>
        </p:blipFill>
        <p:spPr>
          <a:xfrm>
            <a:off x="3523488" y="10"/>
            <a:ext cx="8668512" cy="6857990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AB58EF07-17C2-48CF-ABB0-EEF1F17CB8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" y="0"/>
            <a:ext cx="9339206" cy="6858000"/>
          </a:xfrm>
          <a:prstGeom prst="rect">
            <a:avLst/>
          </a:prstGeom>
          <a:gradFill>
            <a:gsLst>
              <a:gs pos="58000">
                <a:schemeClr val="tx1"/>
              </a:gs>
              <a:gs pos="33000">
                <a:schemeClr val="tx1">
                  <a:alpha val="64000"/>
                </a:schemeClr>
              </a:gs>
              <a:gs pos="0">
                <a:schemeClr val="tx1">
                  <a:alpha val="0"/>
                </a:schemeClr>
              </a:gs>
              <a:gs pos="100000">
                <a:schemeClr val="tx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AF879909-402F-4836-3F1C-624D947E8ED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77981" y="1122363"/>
            <a:ext cx="4023360" cy="3204134"/>
          </a:xfrm>
        </p:spPr>
        <p:txBody>
          <a:bodyPr anchor="b">
            <a:normAutofit/>
          </a:bodyPr>
          <a:lstStyle/>
          <a:p>
            <a:pPr algn="l"/>
            <a:r>
              <a:rPr lang="fr-FR" sz="4800">
                <a:solidFill>
                  <a:schemeClr val="bg1"/>
                </a:solidFill>
              </a:rPr>
              <a:t>IL FENOMENO TOTÒ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F2F604E-43BE-4DC3-B983-E071523364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759921" y="346791"/>
            <a:ext cx="146304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8C9B587-E65E-4B52-B37C-ABEBB6E879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1029" y="4546920"/>
            <a:ext cx="3977640" cy="18288"/>
          </a:xfrm>
          <a:prstGeom prst="rect">
            <a:avLst/>
          </a:prstGeom>
          <a:solidFill>
            <a:schemeClr val="tx1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50237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4BECA25C-A7A4-1491-EA8D-95410659C6A0}"/>
              </a:ext>
            </a:extLst>
          </p:cNvPr>
          <p:cNvSpPr txBox="1"/>
          <p:nvPr/>
        </p:nvSpPr>
        <p:spPr>
          <a:xfrm>
            <a:off x="1451295" y="453006"/>
            <a:ext cx="936211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2BD17EDB-EFBC-422E-6FD6-B36C40314AB0}"/>
              </a:ext>
            </a:extLst>
          </p:cNvPr>
          <p:cNvSpPr txBox="1"/>
          <p:nvPr/>
        </p:nvSpPr>
        <p:spPr>
          <a:xfrm>
            <a:off x="931178" y="671119"/>
            <a:ext cx="10469461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err="1"/>
              <a:t>Totò</a:t>
            </a:r>
            <a:r>
              <a:rPr lang="fr-FR" dirty="0"/>
              <a:t> si forma </a:t>
            </a:r>
            <a:r>
              <a:rPr lang="fr-FR" dirty="0" err="1"/>
              <a:t>nei</a:t>
            </a:r>
            <a:r>
              <a:rPr lang="fr-FR" dirty="0"/>
              <a:t> cabaret, </a:t>
            </a:r>
            <a:r>
              <a:rPr lang="fr-FR" dirty="0" err="1"/>
              <a:t>nelle</a:t>
            </a:r>
            <a:r>
              <a:rPr lang="fr-FR" dirty="0"/>
              <a:t> </a:t>
            </a:r>
            <a:r>
              <a:rPr lang="fr-FR" dirty="0" err="1"/>
              <a:t>riviste</a:t>
            </a:r>
            <a:r>
              <a:rPr lang="fr-FR" dirty="0"/>
              <a:t> e </a:t>
            </a:r>
            <a:r>
              <a:rPr lang="fr-FR" dirty="0" err="1"/>
              <a:t>nell’avanspettacolo</a:t>
            </a:r>
            <a:r>
              <a:rPr lang="fr-FR" dirty="0"/>
              <a:t> = forme </a:t>
            </a:r>
            <a:r>
              <a:rPr lang="fr-FR" dirty="0" err="1"/>
              <a:t>minori</a:t>
            </a:r>
            <a:r>
              <a:rPr lang="fr-FR" dirty="0"/>
              <a:t> di </a:t>
            </a:r>
            <a:r>
              <a:rPr lang="fr-FR" dirty="0" err="1"/>
              <a:t>teatro</a:t>
            </a:r>
            <a:endParaRPr lang="fr-FR" dirty="0"/>
          </a:p>
          <a:p>
            <a:endParaRPr lang="fr-FR" dirty="0"/>
          </a:p>
          <a:p>
            <a:endParaRPr lang="fr-FR" dirty="0"/>
          </a:p>
          <a:p>
            <a:r>
              <a:rPr lang="fr-FR" dirty="0" err="1"/>
              <a:t>Attore</a:t>
            </a:r>
            <a:r>
              <a:rPr lang="fr-FR" dirty="0"/>
              <a:t> </a:t>
            </a:r>
            <a:r>
              <a:rPr lang="fr-FR" dirty="0" err="1"/>
              <a:t>che</a:t>
            </a:r>
            <a:r>
              <a:rPr lang="fr-FR" dirty="0"/>
              <a:t> ha </a:t>
            </a:r>
            <a:r>
              <a:rPr lang="fr-FR" dirty="0" err="1"/>
              <a:t>conosciuto</a:t>
            </a:r>
            <a:r>
              <a:rPr lang="fr-FR" dirty="0"/>
              <a:t> la </a:t>
            </a:r>
            <a:r>
              <a:rPr lang="fr-FR" dirty="0" err="1"/>
              <a:t>povertà</a:t>
            </a:r>
            <a:r>
              <a:rPr lang="fr-FR" dirty="0"/>
              <a:t>, le compagnie di </a:t>
            </a:r>
            <a:r>
              <a:rPr lang="fr-FR" dirty="0" err="1"/>
              <a:t>teatro</a:t>
            </a:r>
            <a:r>
              <a:rPr lang="fr-FR" dirty="0"/>
              <a:t> </a:t>
            </a:r>
            <a:r>
              <a:rPr lang="fr-FR" dirty="0" err="1"/>
              <a:t>semplici</a:t>
            </a:r>
            <a:r>
              <a:rPr lang="fr-FR" dirty="0"/>
              <a:t> </a:t>
            </a:r>
            <a:r>
              <a:rPr lang="fr-FR" dirty="0" err="1"/>
              <a:t>che</a:t>
            </a:r>
            <a:r>
              <a:rPr lang="fr-FR" dirty="0"/>
              <a:t> </a:t>
            </a:r>
            <a:r>
              <a:rPr lang="fr-FR" dirty="0" err="1"/>
              <a:t>fanno</a:t>
            </a:r>
            <a:r>
              <a:rPr lang="fr-FR" dirty="0"/>
              <a:t> </a:t>
            </a:r>
            <a:r>
              <a:rPr lang="fr-FR" dirty="0" err="1"/>
              <a:t>fatica</a:t>
            </a:r>
            <a:r>
              <a:rPr lang="fr-FR" dirty="0"/>
              <a:t> a </a:t>
            </a:r>
            <a:r>
              <a:rPr lang="fr-FR" dirty="0" err="1"/>
              <a:t>stare</a:t>
            </a:r>
            <a:r>
              <a:rPr lang="fr-FR" dirty="0"/>
              <a:t> in </a:t>
            </a:r>
            <a:r>
              <a:rPr lang="fr-FR" dirty="0" err="1"/>
              <a:t>piedi</a:t>
            </a:r>
            <a:r>
              <a:rPr lang="fr-FR" dirty="0"/>
              <a:t>.</a:t>
            </a:r>
          </a:p>
          <a:p>
            <a:endParaRPr lang="fr-FR" dirty="0"/>
          </a:p>
          <a:p>
            <a:r>
              <a:rPr lang="fr-FR" dirty="0"/>
              <a:t>Il grande </a:t>
            </a:r>
            <a:r>
              <a:rPr lang="fr-FR" dirty="0" err="1"/>
              <a:t>successo</a:t>
            </a:r>
            <a:r>
              <a:rPr lang="fr-FR" dirty="0"/>
              <a:t> </a:t>
            </a:r>
            <a:r>
              <a:rPr lang="fr-FR" dirty="0" err="1"/>
              <a:t>cinematografico</a:t>
            </a:r>
            <a:r>
              <a:rPr lang="fr-FR" dirty="0"/>
              <a:t> arriva </a:t>
            </a:r>
            <a:r>
              <a:rPr lang="fr-FR" dirty="0" err="1"/>
              <a:t>nel</a:t>
            </a:r>
            <a:r>
              <a:rPr lang="fr-FR" dirty="0"/>
              <a:t> </a:t>
            </a:r>
            <a:r>
              <a:rPr lang="fr-FR" dirty="0" err="1"/>
              <a:t>dopoguerra</a:t>
            </a:r>
            <a:r>
              <a:rPr lang="fr-FR" dirty="0"/>
              <a:t>: </a:t>
            </a:r>
            <a:r>
              <a:rPr lang="fr-FR" dirty="0" err="1"/>
              <a:t>quello</a:t>
            </a:r>
            <a:r>
              <a:rPr lang="fr-FR" dirty="0"/>
              <a:t> dei film di </a:t>
            </a:r>
            <a:r>
              <a:rPr lang="fr-FR" dirty="0" err="1"/>
              <a:t>Totò</a:t>
            </a:r>
            <a:r>
              <a:rPr lang="fr-FR" dirty="0"/>
              <a:t> è un </a:t>
            </a:r>
            <a:r>
              <a:rPr lang="fr-FR" dirty="0" err="1"/>
              <a:t>mondo</a:t>
            </a:r>
            <a:r>
              <a:rPr lang="fr-FR" dirty="0"/>
              <a:t> </a:t>
            </a:r>
            <a:r>
              <a:rPr lang="fr-FR" dirty="0" err="1"/>
              <a:t>parallleo</a:t>
            </a:r>
            <a:r>
              <a:rPr lang="fr-FR" dirty="0"/>
              <a:t>= </a:t>
            </a:r>
            <a:r>
              <a:rPr lang="fr-FR" dirty="0" err="1"/>
              <a:t>lontano</a:t>
            </a:r>
            <a:r>
              <a:rPr lang="fr-FR" dirty="0"/>
              <a:t> </a:t>
            </a:r>
            <a:r>
              <a:rPr lang="fr-FR" dirty="0" err="1"/>
              <a:t>dagli</a:t>
            </a:r>
            <a:r>
              <a:rPr lang="fr-FR" dirty="0"/>
              <a:t> </a:t>
            </a:r>
            <a:r>
              <a:rPr lang="fr-FR" dirty="0" err="1"/>
              <a:t>intellettuali</a:t>
            </a:r>
            <a:r>
              <a:rPr lang="fr-FR" dirty="0"/>
              <a:t> e dal </a:t>
            </a:r>
            <a:r>
              <a:rPr lang="fr-FR" dirty="0" err="1"/>
              <a:t>dibattito</a:t>
            </a:r>
            <a:r>
              <a:rPr lang="fr-FR" dirty="0"/>
              <a:t> delle </a:t>
            </a:r>
            <a:r>
              <a:rPr lang="fr-FR" dirty="0" err="1"/>
              <a:t>idee</a:t>
            </a:r>
            <a:r>
              <a:rPr lang="fr-FR" dirty="0"/>
              <a:t>.</a:t>
            </a:r>
          </a:p>
          <a:p>
            <a:endParaRPr lang="fr-FR" dirty="0"/>
          </a:p>
          <a:p>
            <a:r>
              <a:rPr lang="fr-FR" dirty="0" err="1"/>
              <a:t>Censurato</a:t>
            </a:r>
            <a:r>
              <a:rPr lang="fr-FR" dirty="0"/>
              <a:t> anche </a:t>
            </a:r>
            <a:r>
              <a:rPr lang="fr-FR" dirty="0" err="1"/>
              <a:t>dai</a:t>
            </a:r>
            <a:r>
              <a:rPr lang="fr-FR" dirty="0"/>
              <a:t> </a:t>
            </a:r>
            <a:r>
              <a:rPr lang="fr-FR" dirty="0" err="1"/>
              <a:t>cattolici</a:t>
            </a:r>
            <a:r>
              <a:rPr lang="fr-FR" dirty="0"/>
              <a:t>. </a:t>
            </a:r>
          </a:p>
          <a:p>
            <a:endParaRPr lang="fr-FR" dirty="0"/>
          </a:p>
          <a:p>
            <a:endParaRPr lang="fr-FR" dirty="0"/>
          </a:p>
          <a:p>
            <a:r>
              <a:rPr lang="fr-FR" dirty="0" err="1"/>
              <a:t>Forza</a:t>
            </a:r>
            <a:r>
              <a:rPr lang="fr-FR" dirty="0"/>
              <a:t> </a:t>
            </a:r>
            <a:r>
              <a:rPr lang="fr-FR" dirty="0" err="1"/>
              <a:t>anarchica</a:t>
            </a:r>
            <a:r>
              <a:rPr lang="fr-FR" dirty="0"/>
              <a:t>, </a:t>
            </a:r>
            <a:r>
              <a:rPr lang="fr-FR" dirty="0" err="1"/>
              <a:t>infrange</a:t>
            </a:r>
            <a:r>
              <a:rPr lang="fr-FR" dirty="0"/>
              <a:t> le </a:t>
            </a:r>
            <a:r>
              <a:rPr lang="fr-FR" dirty="0" err="1"/>
              <a:t>regole</a:t>
            </a:r>
            <a:r>
              <a:rPr lang="fr-FR" dirty="0"/>
              <a:t> di </a:t>
            </a:r>
            <a:r>
              <a:rPr lang="fr-FR" dirty="0" err="1"/>
              <a:t>comportamento</a:t>
            </a:r>
            <a:r>
              <a:rPr lang="fr-FR" dirty="0"/>
              <a:t>. </a:t>
            </a:r>
          </a:p>
          <a:p>
            <a:endParaRPr lang="fr-FR" dirty="0"/>
          </a:p>
          <a:p>
            <a:endParaRPr lang="fr-FR" dirty="0"/>
          </a:p>
          <a:p>
            <a:r>
              <a:rPr lang="fr-FR" dirty="0" err="1"/>
              <a:t>Erano</a:t>
            </a:r>
            <a:r>
              <a:rPr lang="fr-FR" dirty="0"/>
              <a:t> </a:t>
            </a:r>
            <a:r>
              <a:rPr lang="fr-FR" dirty="0" err="1"/>
              <a:t>suoi</a:t>
            </a:r>
            <a:r>
              <a:rPr lang="fr-FR" dirty="0"/>
              <a:t> </a:t>
            </a:r>
            <a:r>
              <a:rPr lang="fr-FR" dirty="0" err="1"/>
              <a:t>colleghi</a:t>
            </a:r>
            <a:r>
              <a:rPr lang="fr-FR" dirty="0"/>
              <a:t>: Aldo </a:t>
            </a:r>
            <a:r>
              <a:rPr lang="fr-FR" dirty="0" err="1"/>
              <a:t>Fabrizi</a:t>
            </a:r>
            <a:r>
              <a:rPr lang="fr-FR" dirty="0"/>
              <a:t>, Renato </a:t>
            </a:r>
            <a:r>
              <a:rPr lang="fr-FR" dirty="0" err="1"/>
              <a:t>Rascel</a:t>
            </a:r>
            <a:r>
              <a:rPr lang="fr-FR" dirty="0"/>
              <a:t>, Walter Chiari : non </a:t>
            </a:r>
            <a:r>
              <a:rPr lang="fr-FR" dirty="0" err="1"/>
              <a:t>hanno</a:t>
            </a:r>
            <a:r>
              <a:rPr lang="fr-FR" dirty="0"/>
              <a:t> </a:t>
            </a:r>
            <a:r>
              <a:rPr lang="fr-FR" dirty="0" err="1"/>
              <a:t>avuto</a:t>
            </a:r>
            <a:r>
              <a:rPr lang="fr-FR" dirty="0"/>
              <a:t> lo </a:t>
            </a:r>
            <a:r>
              <a:rPr lang="fr-FR" dirty="0" err="1"/>
              <a:t>stesso</a:t>
            </a:r>
            <a:r>
              <a:rPr lang="fr-FR" dirty="0"/>
              <a:t> </a:t>
            </a:r>
            <a:r>
              <a:rPr lang="fr-FR" dirty="0" err="1"/>
              <a:t>successo</a:t>
            </a:r>
            <a:r>
              <a:rPr lang="fr-FR" dirty="0"/>
              <a:t>, non </a:t>
            </a:r>
            <a:r>
              <a:rPr lang="fr-FR" dirty="0" err="1"/>
              <a:t>hanno</a:t>
            </a:r>
            <a:r>
              <a:rPr lang="fr-FR" dirty="0"/>
              <a:t> </a:t>
            </a:r>
            <a:r>
              <a:rPr lang="fr-FR" dirty="0" err="1"/>
              <a:t>lasciato</a:t>
            </a:r>
            <a:r>
              <a:rPr lang="fr-FR" dirty="0"/>
              <a:t> </a:t>
            </a:r>
            <a:r>
              <a:rPr lang="fr-FR" dirty="0" err="1"/>
              <a:t>nessuna</a:t>
            </a:r>
            <a:r>
              <a:rPr lang="fr-FR" dirty="0"/>
              <a:t> </a:t>
            </a:r>
            <a:r>
              <a:rPr lang="fr-FR" dirty="0" err="1"/>
              <a:t>traccia</a:t>
            </a:r>
            <a:r>
              <a:rPr lang="fr-FR" dirty="0"/>
              <a:t>. </a:t>
            </a:r>
          </a:p>
          <a:p>
            <a:endParaRPr lang="fr-FR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5310078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4B06D43A-E32C-D10C-7ECF-3CD616F8F845}"/>
              </a:ext>
            </a:extLst>
          </p:cNvPr>
          <p:cNvSpPr txBox="1"/>
          <p:nvPr/>
        </p:nvSpPr>
        <p:spPr>
          <a:xfrm>
            <a:off x="1333850" y="973123"/>
            <a:ext cx="9286612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I MAGGIORI SUCCESSI DEGLI </a:t>
            </a:r>
            <a:r>
              <a:rPr lang="fr-FR" dirty="0" err="1"/>
              <a:t>ANNi</a:t>
            </a:r>
            <a:r>
              <a:rPr lang="fr-FR" dirty="0"/>
              <a:t> ‘50:</a:t>
            </a:r>
          </a:p>
          <a:p>
            <a:endParaRPr lang="fr-FR" dirty="0"/>
          </a:p>
          <a:p>
            <a:r>
              <a:rPr lang="fr-FR" dirty="0" err="1"/>
              <a:t>Totò</a:t>
            </a:r>
            <a:r>
              <a:rPr lang="fr-FR" dirty="0"/>
              <a:t> a </a:t>
            </a:r>
            <a:r>
              <a:rPr lang="fr-FR" dirty="0" err="1"/>
              <a:t>colori</a:t>
            </a:r>
            <a:r>
              <a:rPr lang="fr-FR" dirty="0"/>
              <a:t> (1951, </a:t>
            </a:r>
            <a:r>
              <a:rPr lang="fr-FR" dirty="0" err="1"/>
              <a:t>Steno</a:t>
            </a:r>
            <a:r>
              <a:rPr lang="fr-FR" dirty="0"/>
              <a:t>)</a:t>
            </a:r>
          </a:p>
          <a:p>
            <a:endParaRPr lang="fr-FR" dirty="0"/>
          </a:p>
          <a:p>
            <a:r>
              <a:rPr lang="fr-FR" i="1" dirty="0" err="1"/>
              <a:t>Miseria</a:t>
            </a:r>
            <a:r>
              <a:rPr lang="fr-FR" i="1" dirty="0"/>
              <a:t> e </a:t>
            </a:r>
            <a:r>
              <a:rPr lang="fr-FR" i="1" dirty="0" err="1"/>
              <a:t>nobiltà</a:t>
            </a:r>
            <a:r>
              <a:rPr lang="fr-FR" i="1" dirty="0"/>
              <a:t> </a:t>
            </a:r>
            <a:r>
              <a:rPr lang="fr-FR" dirty="0"/>
              <a:t>(1953, </a:t>
            </a:r>
            <a:r>
              <a:rPr lang="fr-FR" dirty="0" err="1"/>
              <a:t>Mattoli</a:t>
            </a:r>
            <a:r>
              <a:rPr lang="fr-FR" dirty="0"/>
              <a:t>)</a:t>
            </a:r>
          </a:p>
          <a:p>
            <a:endParaRPr lang="fr-FR" dirty="0"/>
          </a:p>
          <a:p>
            <a:r>
              <a:rPr lang="fr-FR" dirty="0" err="1"/>
              <a:t>Siamo</a:t>
            </a:r>
            <a:r>
              <a:rPr lang="fr-FR" dirty="0"/>
              <a:t> </a:t>
            </a:r>
            <a:r>
              <a:rPr lang="fr-FR" dirty="0" err="1"/>
              <a:t>uomini</a:t>
            </a:r>
            <a:r>
              <a:rPr lang="fr-FR" dirty="0"/>
              <a:t> o </a:t>
            </a:r>
            <a:r>
              <a:rPr lang="fr-FR" dirty="0" err="1"/>
              <a:t>caporali</a:t>
            </a:r>
            <a:r>
              <a:rPr lang="fr-FR" dirty="0"/>
              <a:t>? (1956, </a:t>
            </a:r>
            <a:r>
              <a:rPr lang="fr-FR" dirty="0" err="1"/>
              <a:t>Mastrocinque</a:t>
            </a:r>
            <a:r>
              <a:rPr lang="fr-FR" dirty="0"/>
              <a:t>) </a:t>
            </a:r>
          </a:p>
          <a:p>
            <a:endParaRPr lang="fr-FR" dirty="0"/>
          </a:p>
          <a:p>
            <a:r>
              <a:rPr lang="fr-FR" i="1" dirty="0" err="1"/>
              <a:t>Tòto</a:t>
            </a:r>
            <a:r>
              <a:rPr lang="fr-FR" i="1" dirty="0"/>
              <a:t>, </a:t>
            </a:r>
            <a:r>
              <a:rPr lang="fr-FR" i="1" dirty="0" err="1"/>
              <a:t>peppino</a:t>
            </a:r>
            <a:r>
              <a:rPr lang="fr-FR" i="1" dirty="0"/>
              <a:t> e la </a:t>
            </a:r>
            <a:r>
              <a:rPr lang="fr-FR" i="1" dirty="0" err="1"/>
              <a:t>malafemmina</a:t>
            </a:r>
            <a:r>
              <a:rPr lang="fr-FR" i="1" dirty="0"/>
              <a:t> </a:t>
            </a:r>
            <a:r>
              <a:rPr lang="fr-FR" dirty="0"/>
              <a:t>(1956, </a:t>
            </a:r>
            <a:r>
              <a:rPr lang="fr-FR" dirty="0" err="1"/>
              <a:t>Mastrocinque</a:t>
            </a:r>
            <a:r>
              <a:rPr lang="fr-FR" dirty="0"/>
              <a:t>)</a:t>
            </a:r>
          </a:p>
          <a:p>
            <a:endParaRPr lang="fr-FR" dirty="0"/>
          </a:p>
          <a:p>
            <a:endParaRPr lang="fr-FR" dirty="0"/>
          </a:p>
          <a:p>
            <a:r>
              <a:rPr lang="fr-FR" dirty="0"/>
              <a:t>La </a:t>
            </a:r>
            <a:r>
              <a:rPr lang="fr-FR" dirty="0" err="1"/>
              <a:t>vitalità</a:t>
            </a:r>
            <a:r>
              <a:rPr lang="fr-FR" dirty="0"/>
              <a:t> </a:t>
            </a:r>
            <a:r>
              <a:rPr lang="fr-FR" dirty="0" err="1"/>
              <a:t>della</a:t>
            </a:r>
            <a:r>
              <a:rPr lang="fr-FR" dirty="0"/>
              <a:t> sua </a:t>
            </a:r>
            <a:r>
              <a:rPr lang="fr-FR" dirty="0" err="1"/>
              <a:t>maschera</a:t>
            </a:r>
            <a:r>
              <a:rPr lang="fr-FR" dirty="0"/>
              <a:t> </a:t>
            </a:r>
            <a:r>
              <a:rPr lang="fr-FR" dirty="0" err="1"/>
              <a:t>era</a:t>
            </a:r>
            <a:r>
              <a:rPr lang="fr-FR" dirty="0"/>
              <a:t> </a:t>
            </a:r>
            <a:r>
              <a:rPr lang="fr-FR" dirty="0" err="1"/>
              <a:t>inesauribile</a:t>
            </a:r>
            <a:r>
              <a:rPr lang="fr-FR" dirty="0"/>
              <a:t>. I </a:t>
            </a:r>
            <a:r>
              <a:rPr lang="fr-FR" dirty="0" err="1"/>
              <a:t>titoli</a:t>
            </a:r>
            <a:r>
              <a:rPr lang="fr-FR" dirty="0"/>
              <a:t> dei </a:t>
            </a:r>
            <a:r>
              <a:rPr lang="fr-FR" dirty="0" err="1"/>
              <a:t>suoi</a:t>
            </a:r>
            <a:r>
              <a:rPr lang="fr-FR" dirty="0"/>
              <a:t> film </a:t>
            </a:r>
            <a:r>
              <a:rPr lang="fr-FR" dirty="0" err="1"/>
              <a:t>contengono</a:t>
            </a:r>
            <a:r>
              <a:rPr lang="fr-FR" dirty="0"/>
              <a:t> il </a:t>
            </a:r>
            <a:r>
              <a:rPr lang="fr-FR" dirty="0" err="1"/>
              <a:t>suo</a:t>
            </a:r>
            <a:r>
              <a:rPr lang="fr-FR" dirty="0"/>
              <a:t> nome, un nome magico </a:t>
            </a:r>
            <a:r>
              <a:rPr lang="fr-FR" dirty="0" err="1"/>
              <a:t>che</a:t>
            </a:r>
            <a:r>
              <a:rPr lang="fr-FR" dirty="0"/>
              <a:t> fa </a:t>
            </a:r>
            <a:r>
              <a:rPr lang="fr-FR" dirty="0" err="1"/>
              <a:t>passare</a:t>
            </a:r>
            <a:r>
              <a:rPr lang="fr-FR" dirty="0"/>
              <a:t> in </a:t>
            </a:r>
            <a:r>
              <a:rPr lang="fr-FR" dirty="0" err="1"/>
              <a:t>secondo</a:t>
            </a:r>
            <a:r>
              <a:rPr lang="fr-FR" dirty="0"/>
              <a:t> piano il nome </a:t>
            </a:r>
            <a:r>
              <a:rPr lang="fr-FR" dirty="0" err="1"/>
              <a:t>del</a:t>
            </a:r>
            <a:r>
              <a:rPr lang="fr-FR" dirty="0"/>
              <a:t> </a:t>
            </a:r>
            <a:r>
              <a:rPr lang="fr-FR" dirty="0" err="1"/>
              <a:t>regista</a:t>
            </a:r>
            <a:r>
              <a:rPr lang="fr-FR" dirty="0"/>
              <a:t> o dei </a:t>
            </a:r>
            <a:r>
              <a:rPr lang="fr-FR" dirty="0" err="1"/>
              <a:t>registi</a:t>
            </a:r>
            <a:r>
              <a:rPr lang="fr-FR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0630491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11A4959F-2037-56CF-4688-3CADDF32E288}"/>
              </a:ext>
            </a:extLst>
          </p:cNvPr>
          <p:cNvSpPr txBox="1"/>
          <p:nvPr/>
        </p:nvSpPr>
        <p:spPr>
          <a:xfrm>
            <a:off x="1208015" y="906011"/>
            <a:ext cx="9647339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/>
              <a:t>Divo </a:t>
            </a:r>
            <a:r>
              <a:rPr lang="fr-FR" b="1" dirty="0" err="1"/>
              <a:t>popolare</a:t>
            </a:r>
            <a:r>
              <a:rPr lang="fr-FR" b="1" dirty="0"/>
              <a:t> per </a:t>
            </a:r>
            <a:r>
              <a:rPr lang="fr-FR" b="1" dirty="0" err="1"/>
              <a:t>eccellenza</a:t>
            </a:r>
            <a:r>
              <a:rPr lang="fr-FR" dirty="0"/>
              <a:t>: </a:t>
            </a:r>
            <a:r>
              <a:rPr lang="fr-FR" dirty="0" err="1"/>
              <a:t>gli</a:t>
            </a:r>
            <a:r>
              <a:rPr lang="fr-FR" dirty="0"/>
              <a:t> </a:t>
            </a:r>
            <a:r>
              <a:rPr lang="fr-FR" dirty="0" err="1"/>
              <a:t>incassi</a:t>
            </a:r>
            <a:r>
              <a:rPr lang="fr-FR" dirty="0"/>
              <a:t> </a:t>
            </a:r>
            <a:r>
              <a:rPr lang="fr-FR" dirty="0" err="1"/>
              <a:t>maggiori</a:t>
            </a:r>
            <a:r>
              <a:rPr lang="fr-FR" dirty="0"/>
              <a:t> sono </a:t>
            </a:r>
            <a:r>
              <a:rPr lang="fr-FR" dirty="0" err="1"/>
              <a:t>quelli</a:t>
            </a:r>
            <a:r>
              <a:rPr lang="fr-FR" dirty="0"/>
              <a:t> </a:t>
            </a:r>
            <a:r>
              <a:rPr lang="fr-FR" dirty="0" err="1"/>
              <a:t>ottenuti</a:t>
            </a:r>
            <a:r>
              <a:rPr lang="fr-FR" dirty="0"/>
              <a:t> </a:t>
            </a:r>
            <a:r>
              <a:rPr lang="fr-FR" dirty="0" err="1"/>
              <a:t>nelle</a:t>
            </a:r>
            <a:r>
              <a:rPr lang="fr-FR" dirty="0"/>
              <a:t> </a:t>
            </a:r>
            <a:r>
              <a:rPr lang="fr-FR" dirty="0" err="1"/>
              <a:t>periferie</a:t>
            </a:r>
            <a:r>
              <a:rPr lang="fr-FR" dirty="0"/>
              <a:t> </a:t>
            </a:r>
            <a:r>
              <a:rPr lang="fr-FR" dirty="0" err="1"/>
              <a:t>del</a:t>
            </a:r>
            <a:r>
              <a:rPr lang="fr-FR" dirty="0"/>
              <a:t> </a:t>
            </a:r>
            <a:r>
              <a:rPr lang="fr-FR" dirty="0" err="1"/>
              <a:t>paese</a:t>
            </a:r>
            <a:r>
              <a:rPr lang="fr-FR" dirty="0"/>
              <a:t> e in </a:t>
            </a:r>
            <a:r>
              <a:rPr lang="fr-FR" dirty="0" err="1"/>
              <a:t>provincia</a:t>
            </a:r>
            <a:r>
              <a:rPr lang="fr-FR" dirty="0"/>
              <a:t>. I più </a:t>
            </a:r>
            <a:r>
              <a:rPr lang="fr-FR" dirty="0" err="1"/>
              <a:t>alti</a:t>
            </a:r>
            <a:r>
              <a:rPr lang="fr-FR" dirty="0"/>
              <a:t> </a:t>
            </a:r>
            <a:r>
              <a:rPr lang="fr-FR" dirty="0" err="1"/>
              <a:t>naturalmente</a:t>
            </a:r>
            <a:r>
              <a:rPr lang="fr-FR" dirty="0"/>
              <a:t> si </a:t>
            </a:r>
            <a:r>
              <a:rPr lang="fr-FR" dirty="0" err="1"/>
              <a:t>posso</a:t>
            </a:r>
            <a:r>
              <a:rPr lang="fr-FR" dirty="0"/>
              <a:t> </a:t>
            </a:r>
            <a:r>
              <a:rPr lang="fr-FR" dirty="0" err="1"/>
              <a:t>registrare</a:t>
            </a:r>
            <a:r>
              <a:rPr lang="fr-FR" dirty="0"/>
              <a:t> a Napoli. </a:t>
            </a:r>
          </a:p>
          <a:p>
            <a:endParaRPr lang="fr-FR" dirty="0"/>
          </a:p>
          <a:p>
            <a:endParaRPr lang="fr-FR" dirty="0"/>
          </a:p>
          <a:p>
            <a:r>
              <a:rPr lang="fr-FR" b="1" dirty="0" err="1"/>
              <a:t>Totò</a:t>
            </a:r>
            <a:r>
              <a:rPr lang="fr-FR" b="1" dirty="0"/>
              <a:t> è </a:t>
            </a:r>
            <a:r>
              <a:rPr lang="fr-FR" b="1" dirty="0" err="1"/>
              <a:t>stato</a:t>
            </a:r>
            <a:r>
              <a:rPr lang="fr-FR" b="1" dirty="0"/>
              <a:t> il </a:t>
            </a:r>
            <a:r>
              <a:rPr lang="fr-FR" b="1" dirty="0" err="1"/>
              <a:t>divo</a:t>
            </a:r>
            <a:r>
              <a:rPr lang="fr-FR" b="1" dirty="0"/>
              <a:t> dei </a:t>
            </a:r>
            <a:r>
              <a:rPr lang="fr-FR" b="1" dirty="0" err="1"/>
              <a:t>poveri</a:t>
            </a:r>
            <a:r>
              <a:rPr lang="fr-FR" dirty="0"/>
              <a:t>, ha </a:t>
            </a:r>
            <a:r>
              <a:rPr lang="fr-FR" dirty="0" err="1"/>
              <a:t>incarnato</a:t>
            </a:r>
            <a:r>
              <a:rPr lang="fr-FR" dirty="0"/>
              <a:t> le </a:t>
            </a:r>
            <a:r>
              <a:rPr lang="fr-FR" dirty="0" err="1"/>
              <a:t>frustrazioni</a:t>
            </a:r>
            <a:r>
              <a:rPr lang="fr-FR" dirty="0"/>
              <a:t> delle </a:t>
            </a:r>
            <a:r>
              <a:rPr lang="fr-FR" dirty="0" err="1"/>
              <a:t>plebi</a:t>
            </a:r>
            <a:r>
              <a:rPr lang="fr-FR" dirty="0"/>
              <a:t> </a:t>
            </a:r>
            <a:r>
              <a:rPr lang="fr-FR" dirty="0" err="1"/>
              <a:t>italiane</a:t>
            </a:r>
            <a:r>
              <a:rPr lang="fr-FR" dirty="0"/>
              <a:t> e in </a:t>
            </a:r>
            <a:r>
              <a:rPr lang="fr-FR" dirty="0" err="1"/>
              <a:t>particolare</a:t>
            </a:r>
            <a:r>
              <a:rPr lang="fr-FR" dirty="0"/>
              <a:t> quelle </a:t>
            </a:r>
            <a:r>
              <a:rPr lang="fr-FR" dirty="0" err="1"/>
              <a:t>del</a:t>
            </a:r>
            <a:r>
              <a:rPr lang="fr-FR" dirty="0"/>
              <a:t> Sud, delle zone </a:t>
            </a:r>
            <a:r>
              <a:rPr lang="fr-FR" dirty="0" err="1"/>
              <a:t>culturalmente</a:t>
            </a:r>
            <a:r>
              <a:rPr lang="fr-FR" dirty="0"/>
              <a:t> e </a:t>
            </a:r>
            <a:r>
              <a:rPr lang="fr-FR" dirty="0" err="1"/>
              <a:t>socialmente</a:t>
            </a:r>
            <a:r>
              <a:rPr lang="fr-FR" dirty="0"/>
              <a:t> </a:t>
            </a:r>
            <a:r>
              <a:rPr lang="fr-FR" dirty="0" err="1"/>
              <a:t>depresse</a:t>
            </a:r>
            <a:r>
              <a:rPr lang="fr-FR" dirty="0"/>
              <a:t>. Le </a:t>
            </a:r>
            <a:r>
              <a:rPr lang="fr-FR" dirty="0" err="1"/>
              <a:t>pellicole</a:t>
            </a:r>
            <a:r>
              <a:rPr lang="fr-FR" dirty="0"/>
              <a:t> sono </a:t>
            </a:r>
            <a:r>
              <a:rPr lang="fr-FR" dirty="0" err="1"/>
              <a:t>semplici</a:t>
            </a:r>
            <a:r>
              <a:rPr lang="fr-FR" dirty="0"/>
              <a:t>, messe </a:t>
            </a:r>
            <a:r>
              <a:rPr lang="fr-FR" dirty="0" err="1"/>
              <a:t>insieme</a:t>
            </a:r>
            <a:r>
              <a:rPr lang="fr-FR" dirty="0"/>
              <a:t> alla </a:t>
            </a:r>
            <a:r>
              <a:rPr lang="fr-FR" dirty="0" err="1"/>
              <a:t>buona</a:t>
            </a:r>
            <a:r>
              <a:rPr lang="fr-FR" dirty="0"/>
              <a:t>, ma centrale resta la sua </a:t>
            </a:r>
            <a:r>
              <a:rPr lang="fr-FR" dirty="0" err="1"/>
              <a:t>interpretazionee</a:t>
            </a:r>
            <a:r>
              <a:rPr lang="fr-FR" dirty="0"/>
              <a:t> la sua grande </a:t>
            </a:r>
            <a:r>
              <a:rPr lang="fr-FR" dirty="0" err="1"/>
              <a:t>professionalità</a:t>
            </a:r>
            <a:r>
              <a:rPr lang="fr-FR" dirty="0"/>
              <a:t> = </a:t>
            </a:r>
            <a:r>
              <a:rPr lang="fr-FR" b="1" dirty="0" err="1"/>
              <a:t>fedeltà</a:t>
            </a:r>
            <a:r>
              <a:rPr lang="fr-FR" b="1" dirty="0"/>
              <a:t> </a:t>
            </a:r>
            <a:r>
              <a:rPr lang="fr-FR" b="1" dirty="0" err="1"/>
              <a:t>nei</a:t>
            </a:r>
            <a:r>
              <a:rPr lang="fr-FR" b="1" dirty="0"/>
              <a:t> </a:t>
            </a:r>
            <a:r>
              <a:rPr lang="fr-FR" b="1" dirty="0" err="1"/>
              <a:t>confronti</a:t>
            </a:r>
            <a:r>
              <a:rPr lang="fr-FR" b="1" dirty="0"/>
              <a:t> </a:t>
            </a:r>
            <a:r>
              <a:rPr lang="fr-FR" b="1" dirty="0" err="1"/>
              <a:t>dello</a:t>
            </a:r>
            <a:r>
              <a:rPr lang="fr-FR" b="1" dirty="0"/>
              <a:t> </a:t>
            </a:r>
            <a:r>
              <a:rPr lang="fr-FR" b="1" dirty="0" err="1"/>
              <a:t>spettatore</a:t>
            </a:r>
            <a:r>
              <a:rPr lang="fr-FR" b="1" dirty="0"/>
              <a:t>.</a:t>
            </a:r>
          </a:p>
          <a:p>
            <a:endParaRPr lang="fr-FR" b="1" dirty="0"/>
          </a:p>
          <a:p>
            <a:r>
              <a:rPr lang="fr-FR" b="1" dirty="0" err="1"/>
              <a:t>Totò</a:t>
            </a:r>
            <a:r>
              <a:rPr lang="fr-FR" b="1" dirty="0"/>
              <a:t> è </a:t>
            </a:r>
            <a:r>
              <a:rPr lang="fr-FR" b="1" dirty="0" err="1"/>
              <a:t>stato</a:t>
            </a:r>
            <a:r>
              <a:rPr lang="fr-FR" b="1" dirty="0"/>
              <a:t> </a:t>
            </a:r>
            <a:r>
              <a:rPr lang="fr-FR" b="1" dirty="0" err="1"/>
              <a:t>industrializzato</a:t>
            </a:r>
            <a:r>
              <a:rPr lang="fr-FR" dirty="0"/>
              <a:t>, </a:t>
            </a:r>
            <a:r>
              <a:rPr lang="fr-FR" dirty="0" err="1"/>
              <a:t>sfruttato</a:t>
            </a:r>
            <a:r>
              <a:rPr lang="fr-FR" dirty="0"/>
              <a:t> </a:t>
            </a:r>
            <a:r>
              <a:rPr lang="fr-FR" dirty="0" err="1"/>
              <a:t>dai</a:t>
            </a:r>
            <a:r>
              <a:rPr lang="fr-FR" dirty="0"/>
              <a:t> </a:t>
            </a:r>
            <a:r>
              <a:rPr lang="fr-FR" dirty="0" err="1"/>
              <a:t>registi</a:t>
            </a:r>
            <a:r>
              <a:rPr lang="fr-FR" dirty="0"/>
              <a:t> per il </a:t>
            </a:r>
            <a:r>
              <a:rPr lang="fr-FR" dirty="0" err="1"/>
              <a:t>profitto</a:t>
            </a:r>
            <a:r>
              <a:rPr lang="fr-FR" dirty="0"/>
              <a:t> o è </a:t>
            </a:r>
            <a:r>
              <a:rPr lang="fr-FR" dirty="0" err="1"/>
              <a:t>stato</a:t>
            </a:r>
            <a:r>
              <a:rPr lang="fr-FR" dirty="0"/>
              <a:t> lui a </a:t>
            </a:r>
            <a:r>
              <a:rPr lang="fr-FR" dirty="0" err="1"/>
              <a:t>sfruttare</a:t>
            </a:r>
            <a:r>
              <a:rPr lang="fr-FR" dirty="0"/>
              <a:t> il </a:t>
            </a:r>
            <a:r>
              <a:rPr lang="fr-FR" dirty="0" err="1"/>
              <a:t>sistema</a:t>
            </a:r>
            <a:r>
              <a:rPr lang="fr-FR" dirty="0"/>
              <a:t> </a:t>
            </a:r>
            <a:r>
              <a:rPr lang="fr-FR" dirty="0" err="1"/>
              <a:t>cinematografico</a:t>
            </a:r>
            <a:r>
              <a:rPr lang="fr-FR" dirty="0"/>
              <a:t> ?</a:t>
            </a:r>
          </a:p>
          <a:p>
            <a:endParaRPr lang="fr-FR" dirty="0"/>
          </a:p>
          <a:p>
            <a:endParaRPr lang="fr-FR" dirty="0"/>
          </a:p>
          <a:p>
            <a:r>
              <a:rPr lang="fr-FR" dirty="0" err="1"/>
              <a:t>Bisognava</a:t>
            </a:r>
            <a:r>
              <a:rPr lang="fr-FR" dirty="0"/>
              <a:t> </a:t>
            </a:r>
            <a:r>
              <a:rPr lang="fr-FR" dirty="0" err="1"/>
              <a:t>puntare</a:t>
            </a:r>
            <a:r>
              <a:rPr lang="fr-FR" dirty="0"/>
              <a:t> </a:t>
            </a:r>
            <a:r>
              <a:rPr lang="fr-FR" dirty="0" err="1"/>
              <a:t>sul</a:t>
            </a:r>
            <a:r>
              <a:rPr lang="fr-FR" dirty="0"/>
              <a:t> </a:t>
            </a:r>
            <a:r>
              <a:rPr lang="fr-FR" dirty="0" err="1"/>
              <a:t>mimo</a:t>
            </a:r>
            <a:r>
              <a:rPr lang="fr-FR" dirty="0"/>
              <a:t>, </a:t>
            </a:r>
            <a:r>
              <a:rPr lang="fr-FR" dirty="0" err="1"/>
              <a:t>lasciare</a:t>
            </a:r>
            <a:r>
              <a:rPr lang="fr-FR" dirty="0"/>
              <a:t> </a:t>
            </a:r>
            <a:r>
              <a:rPr lang="fr-FR" dirty="0" err="1"/>
              <a:t>piena</a:t>
            </a:r>
            <a:r>
              <a:rPr lang="fr-FR" dirty="0"/>
              <a:t> </a:t>
            </a:r>
            <a:r>
              <a:rPr lang="fr-FR" dirty="0" err="1"/>
              <a:t>libertà</a:t>
            </a:r>
            <a:r>
              <a:rPr lang="fr-FR" dirty="0"/>
              <a:t> a </a:t>
            </a:r>
            <a:r>
              <a:rPr lang="fr-FR" dirty="0" err="1"/>
              <a:t>Totò</a:t>
            </a:r>
            <a:r>
              <a:rPr lang="fr-FR" dirty="0"/>
              <a:t>, i </a:t>
            </a:r>
            <a:r>
              <a:rPr lang="fr-FR" dirty="0" err="1"/>
              <a:t>suoi</a:t>
            </a:r>
            <a:r>
              <a:rPr lang="fr-FR" dirty="0"/>
              <a:t> film più </a:t>
            </a:r>
            <a:r>
              <a:rPr lang="fr-FR" dirty="0" err="1"/>
              <a:t>visti</a:t>
            </a:r>
            <a:r>
              <a:rPr lang="fr-FR" dirty="0"/>
              <a:t> </a:t>
            </a:r>
            <a:r>
              <a:rPr lang="fr-FR" dirty="0" err="1"/>
              <a:t>mettono</a:t>
            </a:r>
            <a:r>
              <a:rPr lang="fr-FR" dirty="0"/>
              <a:t> </a:t>
            </a:r>
            <a:r>
              <a:rPr lang="fr-FR" dirty="0" err="1"/>
              <a:t>insieme</a:t>
            </a:r>
            <a:r>
              <a:rPr lang="fr-FR" dirty="0"/>
              <a:t> </a:t>
            </a:r>
            <a:r>
              <a:rPr lang="fr-FR" dirty="0" err="1"/>
              <a:t>unaserie</a:t>
            </a:r>
            <a:r>
              <a:rPr lang="fr-FR" dirty="0"/>
              <a:t> di sketch. </a:t>
            </a:r>
          </a:p>
          <a:p>
            <a:endParaRPr lang="fr-FR" dirty="0"/>
          </a:p>
          <a:p>
            <a:r>
              <a:rPr lang="fr-FR" dirty="0"/>
              <a:t>Non si </a:t>
            </a:r>
            <a:r>
              <a:rPr lang="fr-FR" dirty="0" err="1"/>
              <a:t>tratta</a:t>
            </a:r>
            <a:r>
              <a:rPr lang="fr-FR" dirty="0"/>
              <a:t> di un </a:t>
            </a:r>
            <a:r>
              <a:rPr lang="fr-FR" dirty="0" err="1"/>
              <a:t>personaggio</a:t>
            </a:r>
            <a:r>
              <a:rPr lang="fr-FR" dirty="0"/>
              <a:t> </a:t>
            </a:r>
            <a:r>
              <a:rPr lang="fr-FR" dirty="0" err="1"/>
              <a:t>realistico</a:t>
            </a:r>
            <a:r>
              <a:rPr lang="fr-FR" dirty="0"/>
              <a:t>, ma di un </a:t>
            </a:r>
            <a:r>
              <a:rPr lang="fr-FR" dirty="0" err="1"/>
              <a:t>personaggio</a:t>
            </a:r>
            <a:r>
              <a:rPr lang="fr-FR" dirty="0"/>
              <a:t> </a:t>
            </a:r>
            <a:r>
              <a:rPr lang="fr-FR" dirty="0" err="1"/>
              <a:t>che</a:t>
            </a:r>
            <a:r>
              <a:rPr lang="fr-FR" dirty="0"/>
              <a:t> non </a:t>
            </a:r>
            <a:r>
              <a:rPr lang="fr-FR" dirty="0" err="1"/>
              <a:t>conosce</a:t>
            </a:r>
            <a:r>
              <a:rPr lang="fr-FR" dirty="0"/>
              <a:t> </a:t>
            </a:r>
            <a:r>
              <a:rPr lang="fr-FR" dirty="0" err="1"/>
              <a:t>progressioni</a:t>
            </a:r>
            <a:r>
              <a:rPr lang="fr-FR" dirty="0"/>
              <a:t>, è un </a:t>
            </a:r>
            <a:r>
              <a:rPr lang="fr-FR" b="1" dirty="0" err="1"/>
              <a:t>mimo</a:t>
            </a:r>
            <a:r>
              <a:rPr lang="fr-FR" dirty="0"/>
              <a:t> </a:t>
            </a:r>
            <a:r>
              <a:rPr lang="fr-FR" dirty="0" err="1"/>
              <a:t>che</a:t>
            </a:r>
            <a:r>
              <a:rPr lang="fr-FR" dirty="0"/>
              <a:t> va </a:t>
            </a:r>
            <a:r>
              <a:rPr lang="fr-FR" b="1" dirty="0"/>
              <a:t>verso il </a:t>
            </a:r>
            <a:r>
              <a:rPr lang="fr-FR" b="1" dirty="0" err="1"/>
              <a:t>surreale</a:t>
            </a:r>
            <a:r>
              <a:rPr lang="fr-FR" b="1" dirty="0"/>
              <a:t> e l’</a:t>
            </a:r>
            <a:r>
              <a:rPr lang="fr-FR" b="1" dirty="0" err="1"/>
              <a:t>assurdo</a:t>
            </a:r>
            <a:r>
              <a:rPr lang="fr-FR" b="1" dirty="0"/>
              <a:t> </a:t>
            </a:r>
            <a:r>
              <a:rPr lang="fr-FR" dirty="0"/>
              <a:t>= </a:t>
            </a:r>
            <a:r>
              <a:rPr lang="fr-FR" dirty="0" err="1"/>
              <a:t>bisognava</a:t>
            </a:r>
            <a:r>
              <a:rPr lang="fr-FR" dirty="0"/>
              <a:t> </a:t>
            </a:r>
            <a:r>
              <a:rPr lang="fr-FR" dirty="0" err="1"/>
              <a:t>giusto</a:t>
            </a:r>
            <a:r>
              <a:rPr lang="fr-FR" dirty="0"/>
              <a:t> </a:t>
            </a:r>
            <a:r>
              <a:rPr lang="fr-FR" dirty="0" err="1"/>
              <a:t>metterlo</a:t>
            </a:r>
            <a:r>
              <a:rPr lang="fr-FR" dirty="0"/>
              <a:t> in </a:t>
            </a:r>
            <a:r>
              <a:rPr lang="fr-FR" dirty="0" err="1"/>
              <a:t>situazione</a:t>
            </a:r>
            <a:r>
              <a:rPr lang="fr-FR" dirty="0"/>
              <a:t>. </a:t>
            </a:r>
          </a:p>
          <a:p>
            <a:endParaRPr lang="fr-FR" dirty="0"/>
          </a:p>
          <a:p>
            <a:r>
              <a:rPr lang="fr-FR" dirty="0" err="1"/>
              <a:t>Discendenza</a:t>
            </a:r>
            <a:r>
              <a:rPr lang="fr-FR" dirty="0"/>
              <a:t> dal </a:t>
            </a:r>
            <a:r>
              <a:rPr lang="fr-FR" dirty="0" err="1"/>
              <a:t>teatro</a:t>
            </a:r>
            <a:r>
              <a:rPr lang="fr-FR" dirty="0"/>
              <a:t>, dalla commedia </a:t>
            </a:r>
            <a:r>
              <a:rPr lang="fr-FR" dirty="0" err="1"/>
              <a:t>dialettale</a:t>
            </a:r>
            <a:r>
              <a:rPr lang="fr-FR" dirty="0"/>
              <a:t> dell’arte </a:t>
            </a:r>
            <a:r>
              <a:rPr lang="fr-FR" dirty="0" err="1"/>
              <a:t>napoletana</a:t>
            </a:r>
            <a:r>
              <a:rPr lang="fr-FR" dirty="0"/>
              <a:t> = </a:t>
            </a:r>
            <a:r>
              <a:rPr lang="fr-FR" dirty="0" err="1"/>
              <a:t>Personaggio</a:t>
            </a:r>
            <a:r>
              <a:rPr lang="fr-FR" dirty="0"/>
              <a:t> di </a:t>
            </a:r>
            <a:r>
              <a:rPr lang="fr-FR" dirty="0" err="1"/>
              <a:t>Pulcinella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2825396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E6942BD1-6A99-1935-0CD7-62FA3B13BA63}"/>
              </a:ext>
            </a:extLst>
          </p:cNvPr>
          <p:cNvSpPr txBox="1"/>
          <p:nvPr/>
        </p:nvSpPr>
        <p:spPr>
          <a:xfrm>
            <a:off x="1174459" y="889233"/>
            <a:ext cx="8154099" cy="64633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1. </a:t>
            </a:r>
            <a:r>
              <a:rPr lang="fr-FR" dirty="0" err="1"/>
              <a:t>Pellicole</a:t>
            </a:r>
            <a:r>
              <a:rPr lang="fr-FR" dirty="0"/>
              <a:t> </a:t>
            </a:r>
            <a:r>
              <a:rPr lang="fr-FR" dirty="0" err="1"/>
              <a:t>che</a:t>
            </a:r>
            <a:r>
              <a:rPr lang="fr-FR" dirty="0"/>
              <a:t> </a:t>
            </a:r>
            <a:r>
              <a:rPr lang="fr-FR" dirty="0" err="1"/>
              <a:t>fanno</a:t>
            </a:r>
            <a:r>
              <a:rPr lang="fr-FR" dirty="0"/>
              <a:t> il verso ad </a:t>
            </a:r>
            <a:r>
              <a:rPr lang="fr-FR" dirty="0" err="1"/>
              <a:t>altre</a:t>
            </a:r>
            <a:r>
              <a:rPr lang="fr-FR" dirty="0"/>
              <a:t> </a:t>
            </a:r>
            <a:r>
              <a:rPr lang="fr-FR" dirty="0" err="1"/>
              <a:t>pellicole</a:t>
            </a:r>
            <a:r>
              <a:rPr lang="fr-FR" dirty="0"/>
              <a:t>: </a:t>
            </a:r>
            <a:r>
              <a:rPr lang="fr-FR" dirty="0" err="1"/>
              <a:t>Totò</a:t>
            </a:r>
            <a:r>
              <a:rPr lang="fr-FR" dirty="0"/>
              <a:t> le </a:t>
            </a:r>
            <a:r>
              <a:rPr lang="fr-FR" dirty="0" err="1"/>
              <a:t>Mokò</a:t>
            </a:r>
            <a:r>
              <a:rPr lang="fr-FR" dirty="0"/>
              <a:t>, </a:t>
            </a:r>
            <a:r>
              <a:rPr lang="fr-FR" dirty="0" err="1"/>
              <a:t>Totò</a:t>
            </a:r>
            <a:r>
              <a:rPr lang="fr-FR" dirty="0"/>
              <a:t> tarzan, </a:t>
            </a:r>
            <a:r>
              <a:rPr lang="fr-FR" dirty="0" err="1"/>
              <a:t>Totò</a:t>
            </a:r>
            <a:r>
              <a:rPr lang="fr-FR" dirty="0"/>
              <a:t> </a:t>
            </a:r>
            <a:r>
              <a:rPr lang="fr-FR" dirty="0" err="1"/>
              <a:t>terzo</a:t>
            </a:r>
            <a:r>
              <a:rPr lang="fr-FR" dirty="0"/>
              <a:t> </a:t>
            </a:r>
            <a:r>
              <a:rPr lang="fr-FR" dirty="0" err="1"/>
              <a:t>uomo</a:t>
            </a:r>
            <a:r>
              <a:rPr lang="fr-FR" dirty="0"/>
              <a:t>, </a:t>
            </a:r>
            <a:r>
              <a:rPr lang="fr-FR" dirty="0" err="1"/>
              <a:t>totò</a:t>
            </a:r>
            <a:r>
              <a:rPr lang="fr-FR" dirty="0"/>
              <a:t> </a:t>
            </a:r>
            <a:r>
              <a:rPr lang="fr-FR" dirty="0" err="1"/>
              <a:t>Peppino</a:t>
            </a:r>
            <a:r>
              <a:rPr lang="fr-FR" dirty="0"/>
              <a:t> e la </a:t>
            </a:r>
            <a:r>
              <a:rPr lang="fr-FR" dirty="0" err="1"/>
              <a:t>dolcevita</a:t>
            </a:r>
            <a:r>
              <a:rPr lang="fr-FR" dirty="0"/>
              <a:t>, </a:t>
            </a:r>
            <a:r>
              <a:rPr lang="fr-FR" dirty="0" err="1"/>
              <a:t>Totò</a:t>
            </a:r>
            <a:r>
              <a:rPr lang="fr-FR" dirty="0"/>
              <a:t> </a:t>
            </a:r>
            <a:r>
              <a:rPr lang="fr-FR" dirty="0" err="1"/>
              <a:t>contro</a:t>
            </a:r>
            <a:r>
              <a:rPr lang="fr-FR" dirty="0"/>
              <a:t> </a:t>
            </a:r>
            <a:r>
              <a:rPr lang="fr-FR" dirty="0" err="1"/>
              <a:t>Maciste</a:t>
            </a:r>
            <a:r>
              <a:rPr lang="fr-FR" dirty="0"/>
              <a:t>, </a:t>
            </a:r>
            <a:r>
              <a:rPr lang="fr-FR" dirty="0" err="1"/>
              <a:t>Totò</a:t>
            </a:r>
            <a:r>
              <a:rPr lang="fr-FR" dirty="0"/>
              <a:t> e </a:t>
            </a:r>
            <a:r>
              <a:rPr lang="fr-FR" dirty="0" err="1"/>
              <a:t>Claopatra</a:t>
            </a:r>
            <a:r>
              <a:rPr lang="fr-FR" dirty="0"/>
              <a:t>. </a:t>
            </a:r>
          </a:p>
          <a:p>
            <a:endParaRPr lang="fr-FR" dirty="0"/>
          </a:p>
          <a:p>
            <a:endParaRPr lang="fr-FR" dirty="0"/>
          </a:p>
          <a:p>
            <a:r>
              <a:rPr lang="fr-FR" dirty="0"/>
              <a:t>2. </a:t>
            </a:r>
            <a:r>
              <a:rPr lang="fr-FR" dirty="0" err="1"/>
              <a:t>Attualità</a:t>
            </a:r>
            <a:r>
              <a:rPr lang="fr-FR" dirty="0"/>
              <a:t> di costume: </a:t>
            </a:r>
            <a:r>
              <a:rPr lang="fr-FR" dirty="0" err="1"/>
              <a:t>Totò</a:t>
            </a:r>
            <a:r>
              <a:rPr lang="fr-FR" dirty="0"/>
              <a:t> </a:t>
            </a:r>
            <a:r>
              <a:rPr lang="fr-FR" dirty="0" err="1"/>
              <a:t>cerca</a:t>
            </a:r>
            <a:r>
              <a:rPr lang="fr-FR" dirty="0"/>
              <a:t> casa, La cambiale…</a:t>
            </a:r>
            <a:r>
              <a:rPr lang="fr-FR" dirty="0" err="1"/>
              <a:t>Totò</a:t>
            </a:r>
            <a:r>
              <a:rPr lang="fr-FR" dirty="0"/>
              <a:t>, </a:t>
            </a:r>
            <a:r>
              <a:rPr lang="fr-FR" dirty="0" err="1"/>
              <a:t>fabrizi</a:t>
            </a:r>
            <a:r>
              <a:rPr lang="fr-FR" dirty="0"/>
              <a:t> e i </a:t>
            </a:r>
            <a:r>
              <a:rPr lang="fr-FR" dirty="0" err="1"/>
              <a:t>giovani</a:t>
            </a:r>
            <a:r>
              <a:rPr lang="fr-FR" dirty="0"/>
              <a:t> d’</a:t>
            </a:r>
            <a:r>
              <a:rPr lang="fr-FR" dirty="0" err="1"/>
              <a:t>oggi</a:t>
            </a:r>
            <a:r>
              <a:rPr lang="fr-FR" dirty="0"/>
              <a:t>.</a:t>
            </a:r>
          </a:p>
          <a:p>
            <a:endParaRPr lang="fr-FR" dirty="0"/>
          </a:p>
          <a:p>
            <a:endParaRPr lang="fr-FR" dirty="0"/>
          </a:p>
          <a:p>
            <a:r>
              <a:rPr lang="fr-FR" dirty="0" err="1"/>
              <a:t>Pericolo</a:t>
            </a:r>
            <a:r>
              <a:rPr lang="fr-FR" dirty="0"/>
              <a:t> di </a:t>
            </a:r>
            <a:r>
              <a:rPr lang="fr-FR" dirty="0" err="1"/>
              <a:t>esaurimento</a:t>
            </a:r>
            <a:r>
              <a:rPr lang="fr-FR" dirty="0"/>
              <a:t> </a:t>
            </a:r>
            <a:r>
              <a:rPr lang="fr-FR" dirty="0" err="1"/>
              <a:t>della</a:t>
            </a:r>
            <a:r>
              <a:rPr lang="fr-FR" dirty="0"/>
              <a:t> </a:t>
            </a:r>
            <a:r>
              <a:rPr lang="fr-FR" dirty="0" err="1"/>
              <a:t>miniera</a:t>
            </a:r>
            <a:r>
              <a:rPr lang="fr-FR" dirty="0"/>
              <a:t> e </a:t>
            </a:r>
            <a:r>
              <a:rPr lang="fr-FR" dirty="0" err="1"/>
              <a:t>del</a:t>
            </a:r>
            <a:r>
              <a:rPr lang="fr-FR" dirty="0"/>
              <a:t> </a:t>
            </a:r>
            <a:r>
              <a:rPr lang="fr-FR" dirty="0" err="1"/>
              <a:t>personaggio</a:t>
            </a:r>
            <a:r>
              <a:rPr lang="fr-FR" dirty="0"/>
              <a:t>. </a:t>
            </a:r>
          </a:p>
          <a:p>
            <a:endParaRPr lang="fr-FR" dirty="0"/>
          </a:p>
          <a:p>
            <a:r>
              <a:rPr lang="fr-FR" dirty="0" err="1"/>
              <a:t>Spalla</a:t>
            </a:r>
            <a:r>
              <a:rPr lang="fr-FR" dirty="0"/>
              <a:t> </a:t>
            </a:r>
            <a:r>
              <a:rPr lang="fr-FR" dirty="0" err="1"/>
              <a:t>sostegno</a:t>
            </a:r>
            <a:r>
              <a:rPr lang="fr-FR" dirty="0"/>
              <a:t>:</a:t>
            </a:r>
          </a:p>
          <a:p>
            <a:endParaRPr lang="fr-FR" dirty="0"/>
          </a:p>
          <a:p>
            <a:r>
              <a:rPr lang="fr-FR" dirty="0" err="1"/>
              <a:t>Peppino</a:t>
            </a:r>
            <a:r>
              <a:rPr lang="fr-FR" dirty="0"/>
              <a:t> De Filippo, Vittorio de </a:t>
            </a:r>
            <a:r>
              <a:rPr lang="fr-FR" dirty="0" err="1"/>
              <a:t>Sica</a:t>
            </a:r>
            <a:r>
              <a:rPr lang="fr-FR" dirty="0"/>
              <a:t>, </a:t>
            </a:r>
            <a:r>
              <a:rPr lang="fr-FR" dirty="0" err="1"/>
              <a:t>Tognazzi</a:t>
            </a:r>
            <a:r>
              <a:rPr lang="fr-FR" dirty="0"/>
              <a:t>, Nino </a:t>
            </a:r>
            <a:r>
              <a:rPr lang="fr-FR" dirty="0" err="1"/>
              <a:t>Taranto</a:t>
            </a:r>
            <a:r>
              <a:rPr lang="fr-FR" dirty="0"/>
              <a:t>. </a:t>
            </a:r>
          </a:p>
          <a:p>
            <a:endParaRPr lang="fr-FR" dirty="0"/>
          </a:p>
          <a:p>
            <a:endParaRPr lang="fr-FR" dirty="0"/>
          </a:p>
          <a:p>
            <a:r>
              <a:rPr lang="fr-FR" dirty="0"/>
              <a:t>L’</a:t>
            </a:r>
            <a:r>
              <a:rPr lang="fr-FR" dirty="0" err="1"/>
              <a:t>affermazione</a:t>
            </a:r>
            <a:r>
              <a:rPr lang="fr-FR" dirty="0"/>
              <a:t> </a:t>
            </a:r>
            <a:r>
              <a:rPr lang="fr-FR" dirty="0" err="1"/>
              <a:t>avviene</a:t>
            </a:r>
            <a:r>
              <a:rPr lang="fr-FR" dirty="0"/>
              <a:t> i </a:t>
            </a:r>
            <a:r>
              <a:rPr lang="fr-FR" dirty="0" err="1"/>
              <a:t>parallelo</a:t>
            </a:r>
            <a:r>
              <a:rPr lang="fr-FR" dirty="0"/>
              <a:t> a </a:t>
            </a:r>
            <a:r>
              <a:rPr lang="fr-FR" dirty="0" err="1"/>
              <a:t>Catene</a:t>
            </a:r>
            <a:r>
              <a:rPr lang="fr-FR" dirty="0"/>
              <a:t>: due </a:t>
            </a:r>
            <a:r>
              <a:rPr lang="fr-FR" dirty="0" err="1"/>
              <a:t>aspetti</a:t>
            </a:r>
            <a:r>
              <a:rPr lang="fr-FR" dirty="0"/>
              <a:t> </a:t>
            </a:r>
            <a:r>
              <a:rPr lang="fr-FR" dirty="0" err="1"/>
              <a:t>dello</a:t>
            </a:r>
            <a:r>
              <a:rPr lang="fr-FR" dirty="0"/>
              <a:t> </a:t>
            </a:r>
            <a:r>
              <a:rPr lang="fr-FR" dirty="0" err="1"/>
              <a:t>stato</a:t>
            </a:r>
            <a:r>
              <a:rPr lang="fr-FR" dirty="0"/>
              <a:t> d’</a:t>
            </a:r>
            <a:r>
              <a:rPr lang="fr-FR" dirty="0" err="1"/>
              <a:t>animo</a:t>
            </a:r>
            <a:r>
              <a:rPr lang="fr-FR" dirty="0"/>
              <a:t> </a:t>
            </a:r>
            <a:r>
              <a:rPr lang="fr-FR" dirty="0" err="1"/>
              <a:t>popolare</a:t>
            </a:r>
            <a:r>
              <a:rPr lang="fr-FR" dirty="0"/>
              <a:t>.  </a:t>
            </a:r>
            <a:r>
              <a:rPr lang="fr-FR" dirty="0" err="1"/>
              <a:t>Totò</a:t>
            </a:r>
            <a:r>
              <a:rPr lang="fr-FR" dirty="0"/>
              <a:t> </a:t>
            </a:r>
            <a:r>
              <a:rPr lang="fr-FR" dirty="0" err="1"/>
              <a:t>cerca</a:t>
            </a:r>
            <a:r>
              <a:rPr lang="fr-FR" dirty="0"/>
              <a:t> casa è al </a:t>
            </a:r>
            <a:r>
              <a:rPr lang="fr-FR" dirty="0" err="1"/>
              <a:t>secondo</a:t>
            </a:r>
            <a:r>
              <a:rPr lang="fr-FR" dirty="0"/>
              <a:t> </a:t>
            </a:r>
            <a:r>
              <a:rPr lang="fr-FR" dirty="0" err="1"/>
              <a:t>posto</a:t>
            </a:r>
            <a:r>
              <a:rPr lang="fr-FR" dirty="0"/>
              <a:t> </a:t>
            </a:r>
            <a:r>
              <a:rPr lang="fr-FR" dirty="0" err="1"/>
              <a:t>dopo</a:t>
            </a:r>
            <a:r>
              <a:rPr lang="fr-FR" dirty="0"/>
              <a:t> </a:t>
            </a:r>
            <a:r>
              <a:rPr lang="fr-FR" dirty="0" err="1"/>
              <a:t>Catene</a:t>
            </a:r>
            <a:r>
              <a:rPr lang="fr-FR" dirty="0"/>
              <a:t> </a:t>
            </a:r>
            <a:r>
              <a:rPr lang="fr-FR" dirty="0" err="1"/>
              <a:t>nella</a:t>
            </a:r>
            <a:r>
              <a:rPr lang="fr-FR" dirty="0"/>
              <a:t> </a:t>
            </a:r>
            <a:r>
              <a:rPr lang="fr-FR" dirty="0" err="1"/>
              <a:t>classifica</a:t>
            </a:r>
            <a:r>
              <a:rPr lang="fr-FR" dirty="0"/>
              <a:t> </a:t>
            </a:r>
            <a:r>
              <a:rPr lang="fr-FR" dirty="0" err="1"/>
              <a:t>del</a:t>
            </a:r>
            <a:r>
              <a:rPr lang="fr-FR" dirty="0"/>
              <a:t> 1949.</a:t>
            </a:r>
          </a:p>
          <a:p>
            <a:endParaRPr lang="fr-FR" dirty="0"/>
          </a:p>
          <a:p>
            <a:r>
              <a:rPr lang="fr-FR" b="1" dirty="0"/>
              <a:t>Non c’è </a:t>
            </a:r>
            <a:r>
              <a:rPr lang="fr-FR" b="1" dirty="0" err="1"/>
              <a:t>satira</a:t>
            </a:r>
            <a:r>
              <a:rPr lang="fr-FR" b="1" dirty="0"/>
              <a:t>, non c’è </a:t>
            </a:r>
            <a:r>
              <a:rPr lang="fr-FR" b="1" dirty="0" err="1"/>
              <a:t>nessun</a:t>
            </a:r>
            <a:r>
              <a:rPr lang="fr-FR" b="1" dirty="0"/>
              <a:t> </a:t>
            </a:r>
            <a:r>
              <a:rPr lang="fr-FR" b="1" dirty="0" err="1"/>
              <a:t>accesso</a:t>
            </a:r>
            <a:r>
              <a:rPr lang="fr-FR" b="1" dirty="0"/>
              <a:t> alla </a:t>
            </a:r>
            <a:r>
              <a:rPr lang="fr-FR" b="1" dirty="0" err="1"/>
              <a:t>dimensione</a:t>
            </a:r>
            <a:r>
              <a:rPr lang="fr-FR" b="1" dirty="0"/>
              <a:t> </a:t>
            </a:r>
            <a:r>
              <a:rPr lang="fr-FR" b="1" dirty="0" err="1"/>
              <a:t>polito</a:t>
            </a:r>
            <a:r>
              <a:rPr lang="fr-FR" b="1" dirty="0"/>
              <a:t>-sociale. </a:t>
            </a:r>
          </a:p>
          <a:p>
            <a:r>
              <a:rPr lang="fr-FR" b="1" dirty="0" err="1"/>
              <a:t>Risata</a:t>
            </a:r>
            <a:r>
              <a:rPr lang="fr-FR" b="1" dirty="0"/>
              <a:t> </a:t>
            </a:r>
            <a:r>
              <a:rPr lang="fr-FR" b="1" dirty="0" err="1"/>
              <a:t>ingenua</a:t>
            </a:r>
            <a:r>
              <a:rPr lang="fr-FR" b="1" dirty="0"/>
              <a:t>, senza </a:t>
            </a:r>
            <a:r>
              <a:rPr lang="fr-FR" b="1" dirty="0" err="1"/>
              <a:t>pericoli</a:t>
            </a:r>
            <a:r>
              <a:rPr lang="fr-FR" b="1" dirty="0"/>
              <a:t>, </a:t>
            </a:r>
            <a:r>
              <a:rPr lang="fr-FR" b="1" dirty="0" err="1"/>
              <a:t>evasione</a:t>
            </a:r>
            <a:r>
              <a:rPr lang="fr-FR" b="1" dirty="0"/>
              <a:t> = corpo </a:t>
            </a:r>
            <a:r>
              <a:rPr lang="fr-FR" b="1" dirty="0" err="1"/>
              <a:t>femminile</a:t>
            </a:r>
            <a:r>
              <a:rPr lang="fr-FR" b="1" dirty="0"/>
              <a:t> e </a:t>
            </a:r>
            <a:r>
              <a:rPr lang="fr-FR" b="1" dirty="0" err="1"/>
              <a:t>volgarità</a:t>
            </a:r>
            <a:r>
              <a:rPr lang="fr-FR" b="1" dirty="0"/>
              <a:t>. </a:t>
            </a:r>
          </a:p>
          <a:p>
            <a:endParaRPr lang="fr-FR" dirty="0"/>
          </a:p>
          <a:p>
            <a:r>
              <a:rPr lang="fr-FR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0939916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35509E61-5946-18FD-2CA3-87EAE4300822}"/>
              </a:ext>
            </a:extLst>
          </p:cNvPr>
          <p:cNvSpPr txBox="1"/>
          <p:nvPr/>
        </p:nvSpPr>
        <p:spPr>
          <a:xfrm>
            <a:off x="897622" y="587229"/>
            <a:ext cx="9991288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err="1"/>
              <a:t>Sguardo</a:t>
            </a:r>
            <a:r>
              <a:rPr lang="fr-FR" dirty="0"/>
              <a:t> </a:t>
            </a:r>
            <a:r>
              <a:rPr lang="fr-FR" dirty="0" err="1"/>
              <a:t>pasoliniano</a:t>
            </a:r>
            <a:endParaRPr lang="fr-FR" dirty="0"/>
          </a:p>
          <a:p>
            <a:endParaRPr lang="fr-FR" dirty="0"/>
          </a:p>
          <a:p>
            <a:r>
              <a:rPr lang="fr-FR" i="1" dirty="0"/>
              <a:t>Che </a:t>
            </a:r>
            <a:r>
              <a:rPr lang="fr-FR" i="1" dirty="0" err="1"/>
              <a:t>cosa</a:t>
            </a:r>
            <a:r>
              <a:rPr lang="fr-FR" i="1" dirty="0"/>
              <a:t> sono le </a:t>
            </a:r>
            <a:r>
              <a:rPr lang="fr-FR" i="1" dirty="0" err="1"/>
              <a:t>nuvole</a:t>
            </a:r>
            <a:r>
              <a:rPr lang="fr-FR" i="1" dirty="0"/>
              <a:t>? </a:t>
            </a:r>
            <a:r>
              <a:rPr lang="fr-FR" dirty="0"/>
              <a:t>(</a:t>
            </a:r>
            <a:r>
              <a:rPr lang="fr-FR" dirty="0" err="1"/>
              <a:t>episodio</a:t>
            </a:r>
            <a:r>
              <a:rPr lang="fr-FR" dirty="0"/>
              <a:t> </a:t>
            </a:r>
            <a:r>
              <a:rPr lang="fr-FR" dirty="0" err="1"/>
              <a:t>diretto</a:t>
            </a:r>
            <a:r>
              <a:rPr lang="fr-FR" dirty="0"/>
              <a:t> da Pier Paolo Pasolini di Capriccio </a:t>
            </a:r>
            <a:r>
              <a:rPr lang="fr-FR" dirty="0" err="1"/>
              <a:t>all’italiana</a:t>
            </a:r>
            <a:r>
              <a:rPr lang="fr-FR" dirty="0"/>
              <a:t>, 1967)</a:t>
            </a:r>
          </a:p>
          <a:p>
            <a:endParaRPr lang="fr-FR" dirty="0"/>
          </a:p>
          <a:p>
            <a:r>
              <a:rPr lang="fr-FR" dirty="0"/>
              <a:t>Link: </a:t>
            </a:r>
            <a:r>
              <a:rPr lang="fr-FR" dirty="0">
                <a:hlinkClick r:id="rId2"/>
              </a:rPr>
              <a:t>https://www.dailymotion.com/video/x7zz8f8</a:t>
            </a:r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r>
              <a:rPr lang="fr-FR" i="1" dirty="0" err="1"/>
              <a:t>Saggio</a:t>
            </a:r>
            <a:r>
              <a:rPr lang="fr-FR" i="1" dirty="0"/>
              <a:t>: I </a:t>
            </a:r>
            <a:r>
              <a:rPr lang="fr-FR" i="1" dirty="0" err="1"/>
              <a:t>burattini</a:t>
            </a:r>
            <a:r>
              <a:rPr lang="fr-FR" i="1" dirty="0"/>
              <a:t> </a:t>
            </a:r>
            <a:r>
              <a:rPr lang="fr-FR" i="1" dirty="0" err="1"/>
              <a:t>filosofi</a:t>
            </a:r>
            <a:r>
              <a:rPr lang="fr-FR" i="1" dirty="0"/>
              <a:t> </a:t>
            </a:r>
            <a:r>
              <a:rPr lang="fr-FR" dirty="0"/>
              <a:t>di Marco Antonio </a:t>
            </a:r>
            <a:r>
              <a:rPr lang="fr-FR" dirty="0" err="1"/>
              <a:t>Bazzocchi</a:t>
            </a:r>
            <a:r>
              <a:rPr lang="fr-FR" dirty="0"/>
              <a:t> (</a:t>
            </a:r>
            <a:r>
              <a:rPr lang="fr-FR" dirty="0" err="1"/>
              <a:t>approfondimento</a:t>
            </a:r>
            <a:r>
              <a:rPr lang="fr-FR" dirty="0"/>
              <a:t> </a:t>
            </a:r>
            <a:r>
              <a:rPr lang="fr-FR" dirty="0" err="1"/>
              <a:t>facoltativo</a:t>
            </a:r>
            <a:r>
              <a:rPr lang="fr-FR" dirty="0"/>
              <a:t>)</a:t>
            </a:r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001953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>
            <a:extLst>
              <a:ext uri="{FF2B5EF4-FFF2-40B4-BE49-F238E27FC236}">
                <a16:creationId xmlns:a16="http://schemas.microsoft.com/office/drawing/2014/main" id="{46DB71D4-D19C-D2AF-6E84-A9797B4E5635}"/>
              </a:ext>
            </a:extLst>
          </p:cNvPr>
          <p:cNvSpPr txBox="1"/>
          <p:nvPr/>
        </p:nvSpPr>
        <p:spPr>
          <a:xfrm>
            <a:off x="1057013" y="528506"/>
            <a:ext cx="10528183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I </a:t>
            </a:r>
            <a:r>
              <a:rPr lang="fr-FR" dirty="0" err="1"/>
              <a:t>giovani</a:t>
            </a:r>
            <a:r>
              <a:rPr lang="fr-FR" dirty="0"/>
              <a:t> </a:t>
            </a:r>
            <a:r>
              <a:rPr lang="fr-FR" dirty="0" err="1"/>
              <a:t>critici</a:t>
            </a:r>
            <a:r>
              <a:rPr lang="fr-FR" dirty="0"/>
              <a:t> </a:t>
            </a:r>
            <a:r>
              <a:rPr lang="fr-FR" dirty="0" err="1"/>
              <a:t>degli</a:t>
            </a:r>
            <a:r>
              <a:rPr lang="fr-FR" dirty="0"/>
              <a:t> </a:t>
            </a:r>
            <a:r>
              <a:rPr lang="fr-FR" dirty="0" err="1"/>
              <a:t>anni</a:t>
            </a:r>
            <a:r>
              <a:rPr lang="fr-FR" dirty="0"/>
              <a:t> ‘70, tra i </a:t>
            </a:r>
            <a:r>
              <a:rPr lang="fr-FR" dirty="0" err="1"/>
              <a:t>quali</a:t>
            </a:r>
            <a:r>
              <a:rPr lang="fr-FR" dirty="0"/>
              <a:t> </a:t>
            </a:r>
            <a:r>
              <a:rPr lang="fr-FR" dirty="0" err="1"/>
              <a:t>Gofredo</a:t>
            </a:r>
            <a:r>
              <a:rPr lang="fr-FR" dirty="0"/>
              <a:t> </a:t>
            </a:r>
            <a:r>
              <a:rPr lang="fr-FR" dirty="0" err="1"/>
              <a:t>Fofi</a:t>
            </a:r>
            <a:r>
              <a:rPr lang="fr-FR" dirty="0"/>
              <a:t>, si </a:t>
            </a:r>
            <a:r>
              <a:rPr lang="fr-FR" dirty="0" err="1"/>
              <a:t>appassionano</a:t>
            </a:r>
            <a:r>
              <a:rPr lang="fr-FR" dirty="0"/>
              <a:t> alla sua </a:t>
            </a:r>
            <a:r>
              <a:rPr lang="fr-FR" dirty="0" err="1"/>
              <a:t>comicità</a:t>
            </a:r>
            <a:r>
              <a:rPr lang="fr-FR" dirty="0"/>
              <a:t>.</a:t>
            </a:r>
          </a:p>
          <a:p>
            <a:endParaRPr lang="fr-FR" dirty="0"/>
          </a:p>
          <a:p>
            <a:r>
              <a:rPr lang="fr-FR" dirty="0" err="1"/>
              <a:t>Preferiscono</a:t>
            </a:r>
            <a:r>
              <a:rPr lang="fr-FR" dirty="0"/>
              <a:t> il </a:t>
            </a:r>
            <a:r>
              <a:rPr lang="fr-FR" dirty="0" err="1"/>
              <a:t>Totò</a:t>
            </a:r>
            <a:r>
              <a:rPr lang="fr-FR" dirty="0"/>
              <a:t> </a:t>
            </a:r>
            <a:r>
              <a:rPr lang="fr-FR" dirty="0" err="1"/>
              <a:t>Pulcinella</a:t>
            </a:r>
            <a:r>
              <a:rPr lang="fr-FR" dirty="0"/>
              <a:t> (il </a:t>
            </a:r>
            <a:r>
              <a:rPr lang="fr-FR" dirty="0" err="1"/>
              <a:t>proletario</a:t>
            </a:r>
            <a:r>
              <a:rPr lang="fr-FR" dirty="0"/>
              <a:t> </a:t>
            </a:r>
            <a:r>
              <a:rPr lang="fr-FR" dirty="0" err="1"/>
              <a:t>che</a:t>
            </a:r>
            <a:r>
              <a:rPr lang="fr-FR" dirty="0"/>
              <a:t> </a:t>
            </a:r>
            <a:r>
              <a:rPr lang="fr-FR" dirty="0" err="1"/>
              <a:t>risponde</a:t>
            </a:r>
            <a:r>
              <a:rPr lang="fr-FR" dirty="0"/>
              <a:t> </a:t>
            </a:r>
            <a:r>
              <a:rPr lang="fr-FR" dirty="0" err="1"/>
              <a:t>solamente</a:t>
            </a:r>
            <a:r>
              <a:rPr lang="fr-FR" dirty="0"/>
              <a:t> ai </a:t>
            </a:r>
            <a:r>
              <a:rPr lang="fr-FR" dirty="0" err="1"/>
              <a:t>suoi</a:t>
            </a:r>
            <a:r>
              <a:rPr lang="fr-FR" dirty="0"/>
              <a:t> </a:t>
            </a:r>
            <a:r>
              <a:rPr lang="fr-FR" dirty="0" err="1"/>
              <a:t>bisogni</a:t>
            </a:r>
            <a:r>
              <a:rPr lang="fr-FR" dirty="0"/>
              <a:t> </a:t>
            </a:r>
            <a:r>
              <a:rPr lang="fr-FR" dirty="0" err="1"/>
              <a:t>primari</a:t>
            </a:r>
            <a:r>
              <a:rPr lang="fr-FR" dirty="0"/>
              <a:t>) ai </a:t>
            </a:r>
            <a:r>
              <a:rPr lang="fr-FR" dirty="0" err="1"/>
              <a:t>Personaggi</a:t>
            </a:r>
            <a:r>
              <a:rPr lang="fr-FR" dirty="0"/>
              <a:t> di Ugo </a:t>
            </a:r>
            <a:r>
              <a:rPr lang="fr-FR" dirty="0" err="1"/>
              <a:t>Tognazzi</a:t>
            </a:r>
            <a:r>
              <a:rPr lang="fr-FR" dirty="0"/>
              <a:t> e Nino </a:t>
            </a:r>
            <a:r>
              <a:rPr lang="fr-FR" dirty="0" err="1"/>
              <a:t>Manfredi</a:t>
            </a:r>
            <a:r>
              <a:rPr lang="fr-FR" dirty="0"/>
              <a:t> </a:t>
            </a:r>
            <a:r>
              <a:rPr lang="fr-FR" dirty="0" err="1"/>
              <a:t>che</a:t>
            </a:r>
            <a:r>
              <a:rPr lang="fr-FR" dirty="0"/>
              <a:t> </a:t>
            </a:r>
            <a:r>
              <a:rPr lang="fr-FR" dirty="0" err="1"/>
              <a:t>incarnano</a:t>
            </a:r>
            <a:r>
              <a:rPr lang="fr-FR" dirty="0"/>
              <a:t> la media </a:t>
            </a:r>
            <a:r>
              <a:rPr lang="fr-FR" dirty="0" err="1"/>
              <a:t>borghesia</a:t>
            </a:r>
            <a:r>
              <a:rPr lang="fr-FR" dirty="0"/>
              <a:t> </a:t>
            </a:r>
            <a:r>
              <a:rPr lang="fr-FR" dirty="0" err="1"/>
              <a:t>impiegatizia</a:t>
            </a:r>
            <a:r>
              <a:rPr lang="fr-FR" dirty="0"/>
              <a:t>. </a:t>
            </a:r>
          </a:p>
          <a:p>
            <a:endParaRPr lang="fr-FR" dirty="0"/>
          </a:p>
          <a:p>
            <a:endParaRPr lang="fr-FR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24110150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149</TotalTime>
  <Words>593</Words>
  <Application>Microsoft Office PowerPoint</Application>
  <PresentationFormat>Widescreen</PresentationFormat>
  <Paragraphs>78</Paragraphs>
  <Slides>7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7</vt:i4>
      </vt:variant>
    </vt:vector>
  </HeadingPairs>
  <TitlesOfParts>
    <vt:vector size="12" baseType="lpstr">
      <vt:lpstr>Aptos</vt:lpstr>
      <vt:lpstr>Aptos Display</vt:lpstr>
      <vt:lpstr>Arial</vt:lpstr>
      <vt:lpstr>Calibri</vt:lpstr>
      <vt:lpstr>Tema di Office</vt:lpstr>
      <vt:lpstr>IL FENOMENO TOTÒ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Brigitta Loconte</dc:creator>
  <cp:lastModifiedBy>Brigitta Loconte</cp:lastModifiedBy>
  <cp:revision>1</cp:revision>
  <dcterms:created xsi:type="dcterms:W3CDTF">2024-11-21T16:53:17Z</dcterms:created>
  <dcterms:modified xsi:type="dcterms:W3CDTF">2024-11-28T17:03:53Z</dcterms:modified>
</cp:coreProperties>
</file>